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 id="2147483703" r:id="rId2"/>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9144000" cy="5143500" type="screen16x9"/>
  <p:notesSz cx="6858000" cy="9144000"/>
  <p:embeddedFontLst>
    <p:embeddedFont>
      <p:font typeface="Anton" pitchFamily="2" charset="0"/>
      <p:regular r:id="rId18"/>
    </p:embeddedFont>
    <p:embeddedFont>
      <p:font typeface="Archivo" panose="020B0604020202020204" charset="0"/>
      <p:regular r:id="rId19"/>
      <p:bold r:id="rId20"/>
      <p:italic r:id="rId21"/>
      <p:boldItalic r:id="rId22"/>
    </p:embeddedFont>
    <p:embeddedFont>
      <p:font typeface="Darker Grotesque" panose="020B0604020202020204" charset="0"/>
      <p:regular r:id="rId23"/>
      <p:bold r:id="rId24"/>
    </p:embeddedFont>
    <p:embeddedFont>
      <p:font typeface="Inter" panose="020B0604020202020204" charset="0"/>
      <p:regular r:id="rId25"/>
      <p:bold r:id="rId26"/>
      <p:italic r:id="rId27"/>
      <p:boldItalic r:id="rId28"/>
    </p:embeddedFont>
    <p:embeddedFont>
      <p:font typeface="Lato" panose="020F0502020204030203" pitchFamily="34" charset="0"/>
      <p:regular r:id="rId29"/>
      <p:bold r:id="rId30"/>
      <p:italic r:id="rId31"/>
      <p:boldItalic r:id="rId32"/>
    </p:embeddedFont>
    <p:embeddedFont>
      <p:font typeface="Nunito Sans" pitchFamily="2" charset="0"/>
      <p:regular r:id="rId33"/>
      <p:bold r:id="rId34"/>
      <p:italic r:id="rId35"/>
      <p:boldItalic r:id="rId36"/>
    </p:embeddedFont>
    <p:embeddedFont>
      <p:font typeface="Nunito Sans SemiBold" pitchFamily="2" charset="0"/>
      <p:regular r:id="rId37"/>
      <p:bold r:id="rId38"/>
      <p:italic r:id="rId39"/>
      <p:boldItalic r:id="rId40"/>
    </p:embeddedFont>
    <p:embeddedFont>
      <p:font typeface="Poppins" panose="00000500000000000000" pitchFamily="2" charset="0"/>
      <p:regular r:id="rId41"/>
      <p:bold r:id="rId42"/>
      <p:italic r:id="rId43"/>
      <p:boldItalic r:id="rId44"/>
    </p:embeddedFont>
    <p:embeddedFont>
      <p:font typeface="Poppins Light" panose="00000400000000000000" pitchFamily="2" charset="0"/>
      <p:regular r:id="rId45"/>
      <p:bold r:id="rId46"/>
      <p:italic r:id="rId47"/>
      <p:boldItalic r:id="rId48"/>
    </p:embeddedFont>
    <p:embeddedFont>
      <p:font typeface="Poppins Medium" panose="00000600000000000000" pitchFamily="2" charset="0"/>
      <p:regular r:id="rId49"/>
      <p:bold r:id="rId50"/>
      <p:italic r:id="rId51"/>
      <p:boldItalic r:id="rId52"/>
    </p:embeddedFont>
    <p:embeddedFont>
      <p:font typeface="Poppins SemiBold" panose="00000700000000000000" pitchFamily="2" charset="0"/>
      <p:regular r:id="rId53"/>
      <p:bold r:id="rId54"/>
      <p:italic r:id="rId55"/>
      <p:boldItalic r:id="rId56"/>
    </p:embeddedFont>
    <p:embeddedFont>
      <p:font typeface="Roboto"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D4D81F-CFA8-43AF-9CDF-A7087E94E3A8}">
  <a:tblStyle styleId="{4AD4D81F-CFA8-43AF-9CDF-A7087E94E3A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font" Target="fonts/font30.fntdata"/><Relationship Id="rId50" Type="http://schemas.openxmlformats.org/officeDocument/2006/relationships/font" Target="fonts/font33.fntdata"/><Relationship Id="rId55" Type="http://schemas.openxmlformats.org/officeDocument/2006/relationships/font" Target="fonts/font38.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2.fntdata"/><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3" Type="http://schemas.openxmlformats.org/officeDocument/2006/relationships/font" Target="fonts/font36.fntdata"/><Relationship Id="rId58" Type="http://schemas.openxmlformats.org/officeDocument/2006/relationships/font" Target="fonts/font41.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font" Target="fonts/font2.fntdata"/><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font" Target="fonts/font31.fntdata"/><Relationship Id="rId56" Type="http://schemas.openxmlformats.org/officeDocument/2006/relationships/font" Target="fonts/font39.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3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font" Target="fonts/font29.fntdata"/><Relationship Id="rId59" Type="http://schemas.openxmlformats.org/officeDocument/2006/relationships/font" Target="fonts/font42.fntdata"/><Relationship Id="rId20" Type="http://schemas.openxmlformats.org/officeDocument/2006/relationships/font" Target="fonts/font3.fntdata"/><Relationship Id="rId41" Type="http://schemas.openxmlformats.org/officeDocument/2006/relationships/font" Target="fonts/font24.fntdata"/><Relationship Id="rId54" Type="http://schemas.openxmlformats.org/officeDocument/2006/relationships/font" Target="fonts/font3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font" Target="fonts/font32.fntdata"/><Relationship Id="rId57" Type="http://schemas.openxmlformats.org/officeDocument/2006/relationships/font" Target="fonts/font40.fntdata"/><Relationship Id="rId10" Type="http://schemas.openxmlformats.org/officeDocument/2006/relationships/slide" Target="slides/slide8.xml"/><Relationship Id="rId31" Type="http://schemas.openxmlformats.org/officeDocument/2006/relationships/font" Target="fonts/font14.fntdata"/><Relationship Id="rId44" Type="http://schemas.openxmlformats.org/officeDocument/2006/relationships/font" Target="fonts/font27.fntdata"/><Relationship Id="rId52" Type="http://schemas.openxmlformats.org/officeDocument/2006/relationships/font" Target="fonts/font35.fntdata"/><Relationship Id="rId60" Type="http://schemas.openxmlformats.org/officeDocument/2006/relationships/font" Target="fonts/font43.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398c988582e_0_1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398c988582e_0_1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3a2992eff4f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3a2992eff4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398c988582e_6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398c988582e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3a2a2a1761d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3a2a2a1761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3a2992eff4f_3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3a2992eff4f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398c988582e_6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398c988582e_6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398c988582e_6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398c988582e_6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98c988582e_6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98c988582e_6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398c988582e_6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398c988582e_6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3a47d1f785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3a47d1f78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3a241ee748e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3a241ee748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3a241ee748e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3a241ee748e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a2a2a1761d_7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3a2a2a1761d_7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399b51ffca3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399b51ffca3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blank">
  <p:cSld name="BLANK">
    <p:bg>
      <p:bgPr>
        <a:solidFill>
          <a:schemeClr val="lt1"/>
        </a:solidFill>
        <a:effectLst/>
      </p:bgPr>
    </p:bg>
    <p:spTree>
      <p:nvGrpSpPr>
        <p:cNvPr id="1"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t="53791" r="49302"/>
          <a:stretch/>
        </p:blipFill>
        <p:spPr>
          <a:xfrm>
            <a:off x="6996180" y="-1"/>
            <a:ext cx="2147827" cy="2376699"/>
          </a:xfrm>
          <a:prstGeom prst="rect">
            <a:avLst/>
          </a:prstGeom>
          <a:noFill/>
          <a:ln>
            <a:noFill/>
          </a:ln>
        </p:spPr>
      </p:pic>
      <p:sp>
        <p:nvSpPr>
          <p:cNvPr id="56" name="Google Shape;56;p14"/>
          <p:cNvSpPr/>
          <p:nvPr/>
        </p:nvSpPr>
        <p:spPr>
          <a:xfrm rot="7601886">
            <a:off x="1184700" y="-2992710"/>
            <a:ext cx="11804607" cy="6869923"/>
          </a:xfrm>
          <a:custGeom>
            <a:avLst/>
            <a:gdLst/>
            <a:ahLst/>
            <a:cxnLst/>
            <a:rect l="l" t="t" r="r" b="b"/>
            <a:pathLst>
              <a:path w="33488" h="19489" extrusionOk="0">
                <a:moveTo>
                  <a:pt x="0" y="5480"/>
                </a:moveTo>
                <a:cubicBezTo>
                  <a:pt x="4083" y="3995"/>
                  <a:pt x="8956" y="3778"/>
                  <a:pt x="13034" y="5280"/>
                </a:cubicBezTo>
                <a:cubicBezTo>
                  <a:pt x="17705" y="7000"/>
                  <a:pt x="22916" y="16554"/>
                  <a:pt x="18649" y="19116"/>
                </a:cubicBezTo>
                <a:cubicBezTo>
                  <a:pt x="14717" y="21477"/>
                  <a:pt x="11737" y="9928"/>
                  <a:pt x="14237" y="6082"/>
                </a:cubicBezTo>
                <a:cubicBezTo>
                  <a:pt x="17901" y="445"/>
                  <a:pt x="26769" y="-175"/>
                  <a:pt x="33488" y="66"/>
                </a:cubicBezTo>
              </a:path>
            </a:pathLst>
          </a:custGeom>
          <a:noFill/>
          <a:ln>
            <a:noFill/>
          </a:ln>
        </p:spPr>
      </p:sp>
      <p:pic>
        <p:nvPicPr>
          <p:cNvPr id="57" name="Google Shape;57;p14"/>
          <p:cNvPicPr preferRelativeResize="0"/>
          <p:nvPr/>
        </p:nvPicPr>
        <p:blipFill rotWithShape="1">
          <a:blip r:embed="rId3">
            <a:alphaModFix/>
          </a:blip>
          <a:srcRect l="18883" b="67899"/>
          <a:stretch/>
        </p:blipFill>
        <p:spPr>
          <a:xfrm>
            <a:off x="0" y="2451450"/>
            <a:ext cx="6802801" cy="2692049"/>
          </a:xfrm>
          <a:prstGeom prst="rect">
            <a:avLst/>
          </a:prstGeom>
          <a:noFill/>
          <a:ln>
            <a:noFill/>
          </a:ln>
        </p:spPr>
      </p:pic>
      <p:sp>
        <p:nvSpPr>
          <p:cNvPr id="58" name="Google Shape;58;p14"/>
          <p:cNvSpPr txBox="1">
            <a:spLocks noGrp="1"/>
          </p:cNvSpPr>
          <p:nvPr>
            <p:ph type="title"/>
          </p:nvPr>
        </p:nvSpPr>
        <p:spPr>
          <a:xfrm>
            <a:off x="1230200" y="1565531"/>
            <a:ext cx="6683700" cy="17265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None/>
              <a:defRPr sz="5400"/>
            </a:lvl1pPr>
            <a:lvl2pPr lvl="1" algn="ctr">
              <a:lnSpc>
                <a:spcPct val="115000"/>
              </a:lnSpc>
              <a:spcBef>
                <a:spcPts val="0"/>
              </a:spcBef>
              <a:spcAft>
                <a:spcPts val="0"/>
              </a:spcAft>
              <a:buNone/>
              <a:defRPr sz="4800">
                <a:latin typeface="Poppins SemiBold"/>
                <a:ea typeface="Poppins SemiBold"/>
                <a:cs typeface="Poppins SemiBold"/>
                <a:sym typeface="Poppins SemiBold"/>
              </a:defRPr>
            </a:lvl2pPr>
            <a:lvl3pPr lvl="2" algn="ctr">
              <a:lnSpc>
                <a:spcPct val="115000"/>
              </a:lnSpc>
              <a:spcBef>
                <a:spcPts val="0"/>
              </a:spcBef>
              <a:spcAft>
                <a:spcPts val="0"/>
              </a:spcAft>
              <a:buNone/>
              <a:defRPr sz="4800">
                <a:latin typeface="Poppins SemiBold"/>
                <a:ea typeface="Poppins SemiBold"/>
                <a:cs typeface="Poppins SemiBold"/>
                <a:sym typeface="Poppins SemiBold"/>
              </a:defRPr>
            </a:lvl3pPr>
            <a:lvl4pPr lvl="3" algn="ctr">
              <a:lnSpc>
                <a:spcPct val="115000"/>
              </a:lnSpc>
              <a:spcBef>
                <a:spcPts val="0"/>
              </a:spcBef>
              <a:spcAft>
                <a:spcPts val="0"/>
              </a:spcAft>
              <a:buNone/>
              <a:defRPr sz="4800">
                <a:latin typeface="Poppins SemiBold"/>
                <a:ea typeface="Poppins SemiBold"/>
                <a:cs typeface="Poppins SemiBold"/>
                <a:sym typeface="Poppins SemiBold"/>
              </a:defRPr>
            </a:lvl4pPr>
            <a:lvl5pPr lvl="4" algn="ctr">
              <a:lnSpc>
                <a:spcPct val="115000"/>
              </a:lnSpc>
              <a:spcBef>
                <a:spcPts val="0"/>
              </a:spcBef>
              <a:spcAft>
                <a:spcPts val="0"/>
              </a:spcAft>
              <a:buNone/>
              <a:defRPr sz="4800">
                <a:latin typeface="Poppins SemiBold"/>
                <a:ea typeface="Poppins SemiBold"/>
                <a:cs typeface="Poppins SemiBold"/>
                <a:sym typeface="Poppins SemiBold"/>
              </a:defRPr>
            </a:lvl5pPr>
            <a:lvl6pPr lvl="5" algn="ctr">
              <a:lnSpc>
                <a:spcPct val="115000"/>
              </a:lnSpc>
              <a:spcBef>
                <a:spcPts val="0"/>
              </a:spcBef>
              <a:spcAft>
                <a:spcPts val="0"/>
              </a:spcAft>
              <a:buNone/>
              <a:defRPr sz="4800">
                <a:latin typeface="Poppins SemiBold"/>
                <a:ea typeface="Poppins SemiBold"/>
                <a:cs typeface="Poppins SemiBold"/>
                <a:sym typeface="Poppins SemiBold"/>
              </a:defRPr>
            </a:lvl6pPr>
            <a:lvl7pPr lvl="6" algn="ctr">
              <a:lnSpc>
                <a:spcPct val="115000"/>
              </a:lnSpc>
              <a:spcBef>
                <a:spcPts val="0"/>
              </a:spcBef>
              <a:spcAft>
                <a:spcPts val="0"/>
              </a:spcAft>
              <a:buNone/>
              <a:defRPr sz="4800">
                <a:latin typeface="Poppins SemiBold"/>
                <a:ea typeface="Poppins SemiBold"/>
                <a:cs typeface="Poppins SemiBold"/>
                <a:sym typeface="Poppins SemiBold"/>
              </a:defRPr>
            </a:lvl7pPr>
            <a:lvl8pPr lvl="7" algn="ctr">
              <a:lnSpc>
                <a:spcPct val="115000"/>
              </a:lnSpc>
              <a:spcBef>
                <a:spcPts val="0"/>
              </a:spcBef>
              <a:spcAft>
                <a:spcPts val="0"/>
              </a:spcAft>
              <a:buNone/>
              <a:defRPr sz="4800">
                <a:latin typeface="Poppins SemiBold"/>
                <a:ea typeface="Poppins SemiBold"/>
                <a:cs typeface="Poppins SemiBold"/>
                <a:sym typeface="Poppins SemiBold"/>
              </a:defRPr>
            </a:lvl8pPr>
            <a:lvl9pPr lvl="8" algn="ctr">
              <a:lnSpc>
                <a:spcPct val="115000"/>
              </a:lnSpc>
              <a:spcBef>
                <a:spcPts val="0"/>
              </a:spcBef>
              <a:spcAft>
                <a:spcPts val="0"/>
              </a:spcAft>
              <a:buNone/>
              <a:defRPr sz="4800">
                <a:latin typeface="Poppins SemiBold"/>
                <a:ea typeface="Poppins SemiBold"/>
                <a:cs typeface="Poppins SemiBold"/>
                <a:sym typeface="Poppins SemiBold"/>
              </a:defRPr>
            </a:lvl9pPr>
          </a:lstStyle>
          <a:p>
            <a:endParaRPr/>
          </a:p>
        </p:txBody>
      </p:sp>
      <p:sp>
        <p:nvSpPr>
          <p:cNvPr id="59" name="Google Shape;59;p14"/>
          <p:cNvSpPr txBox="1">
            <a:spLocks noGrp="1"/>
          </p:cNvSpPr>
          <p:nvPr>
            <p:ph type="subTitle" idx="1"/>
          </p:nvPr>
        </p:nvSpPr>
        <p:spPr>
          <a:xfrm>
            <a:off x="2423700" y="1121975"/>
            <a:ext cx="4346700" cy="452700"/>
          </a:xfrm>
          <a:prstGeom prst="rect">
            <a:avLst/>
          </a:prstGeom>
        </p:spPr>
        <p:txBody>
          <a:bodyPr spcFirstLastPara="1" wrap="square" lIns="91425" tIns="91425" rIns="91425" bIns="91425" anchor="b" anchorCtr="0">
            <a:noAutofit/>
          </a:bodyPr>
          <a:lstStyle>
            <a:lvl1pPr lvl="0" algn="ctr">
              <a:spcBef>
                <a:spcPts val="0"/>
              </a:spcBef>
              <a:spcAft>
                <a:spcPts val="0"/>
              </a:spcAft>
              <a:buSzPts val="1600"/>
              <a:buFont typeface="Nunito Sans"/>
              <a:buNone/>
              <a:defRPr>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60" name="Google Shape;60;p14"/>
          <p:cNvSpPr/>
          <p:nvPr/>
        </p:nvSpPr>
        <p:spPr>
          <a:xfrm>
            <a:off x="4453700" y="0"/>
            <a:ext cx="4698208" cy="5143488"/>
          </a:xfrm>
          <a:custGeom>
            <a:avLst/>
            <a:gdLst/>
            <a:ahLst/>
            <a:cxnLst/>
            <a:rect l="l" t="t" r="r" b="b"/>
            <a:pathLst>
              <a:path w="146819" h="160734" extrusionOk="0">
                <a:moveTo>
                  <a:pt x="0" y="0"/>
                </a:moveTo>
                <a:lnTo>
                  <a:pt x="1600" y="1079"/>
                </a:lnTo>
                <a:lnTo>
                  <a:pt x="3200" y="2121"/>
                </a:lnTo>
                <a:lnTo>
                  <a:pt x="4800" y="3088"/>
                </a:lnTo>
                <a:lnTo>
                  <a:pt x="6362" y="4056"/>
                </a:lnTo>
                <a:lnTo>
                  <a:pt x="9376" y="5804"/>
                </a:lnTo>
                <a:lnTo>
                  <a:pt x="12204" y="7367"/>
                </a:lnTo>
                <a:lnTo>
                  <a:pt x="15292" y="9004"/>
                </a:lnTo>
                <a:lnTo>
                  <a:pt x="18306" y="10530"/>
                </a:lnTo>
                <a:lnTo>
                  <a:pt x="21282" y="11981"/>
                </a:lnTo>
                <a:lnTo>
                  <a:pt x="24222" y="13320"/>
                </a:lnTo>
                <a:lnTo>
                  <a:pt x="27087" y="14622"/>
                </a:lnTo>
                <a:lnTo>
                  <a:pt x="29915" y="15813"/>
                </a:lnTo>
                <a:lnTo>
                  <a:pt x="32705" y="16929"/>
                </a:lnTo>
                <a:lnTo>
                  <a:pt x="35496" y="17934"/>
                </a:lnTo>
                <a:lnTo>
                  <a:pt x="38733" y="19087"/>
                </a:lnTo>
                <a:lnTo>
                  <a:pt x="40332" y="19608"/>
                </a:lnTo>
                <a:lnTo>
                  <a:pt x="41932" y="20092"/>
                </a:lnTo>
                <a:lnTo>
                  <a:pt x="43495" y="20538"/>
                </a:lnTo>
                <a:lnTo>
                  <a:pt x="45058" y="20985"/>
                </a:lnTo>
                <a:lnTo>
                  <a:pt x="46620" y="21394"/>
                </a:lnTo>
                <a:lnTo>
                  <a:pt x="48183" y="21803"/>
                </a:lnTo>
                <a:lnTo>
                  <a:pt x="49709" y="22138"/>
                </a:lnTo>
                <a:lnTo>
                  <a:pt x="51271" y="22473"/>
                </a:lnTo>
                <a:lnTo>
                  <a:pt x="52797" y="22771"/>
                </a:lnTo>
                <a:lnTo>
                  <a:pt x="54322" y="23068"/>
                </a:lnTo>
                <a:lnTo>
                  <a:pt x="55811" y="23292"/>
                </a:lnTo>
                <a:lnTo>
                  <a:pt x="57336" y="23515"/>
                </a:lnTo>
                <a:lnTo>
                  <a:pt x="58824" y="23738"/>
                </a:lnTo>
                <a:lnTo>
                  <a:pt x="60350" y="23887"/>
                </a:lnTo>
                <a:lnTo>
                  <a:pt x="64591" y="24185"/>
                </a:lnTo>
                <a:lnTo>
                  <a:pt x="68759" y="24371"/>
                </a:lnTo>
                <a:lnTo>
                  <a:pt x="72926" y="24482"/>
                </a:lnTo>
                <a:lnTo>
                  <a:pt x="77019" y="24519"/>
                </a:lnTo>
                <a:lnTo>
                  <a:pt x="80070" y="24519"/>
                </a:lnTo>
                <a:lnTo>
                  <a:pt x="83121" y="24445"/>
                </a:lnTo>
                <a:lnTo>
                  <a:pt x="86134" y="24333"/>
                </a:lnTo>
                <a:lnTo>
                  <a:pt x="89111" y="24185"/>
                </a:lnTo>
                <a:lnTo>
                  <a:pt x="92087" y="23961"/>
                </a:lnTo>
                <a:lnTo>
                  <a:pt x="94990" y="23738"/>
                </a:lnTo>
                <a:lnTo>
                  <a:pt x="97929" y="23440"/>
                </a:lnTo>
                <a:lnTo>
                  <a:pt x="100794" y="23106"/>
                </a:lnTo>
                <a:lnTo>
                  <a:pt x="103659" y="22733"/>
                </a:lnTo>
                <a:lnTo>
                  <a:pt x="106487" y="22324"/>
                </a:lnTo>
                <a:lnTo>
                  <a:pt x="109314" y="21878"/>
                </a:lnTo>
                <a:lnTo>
                  <a:pt x="112068" y="21357"/>
                </a:lnTo>
                <a:lnTo>
                  <a:pt x="114821" y="20836"/>
                </a:lnTo>
                <a:lnTo>
                  <a:pt x="117574" y="20241"/>
                </a:lnTo>
                <a:lnTo>
                  <a:pt x="120253" y="19608"/>
                </a:lnTo>
                <a:lnTo>
                  <a:pt x="122932" y="18938"/>
                </a:lnTo>
                <a:lnTo>
                  <a:pt x="124978" y="18380"/>
                </a:lnTo>
                <a:lnTo>
                  <a:pt x="127062" y="17785"/>
                </a:lnTo>
                <a:lnTo>
                  <a:pt x="129108" y="17152"/>
                </a:lnTo>
                <a:lnTo>
                  <a:pt x="131118" y="16520"/>
                </a:lnTo>
                <a:lnTo>
                  <a:pt x="131973" y="18678"/>
                </a:lnTo>
                <a:lnTo>
                  <a:pt x="132755" y="20873"/>
                </a:lnTo>
                <a:lnTo>
                  <a:pt x="133462" y="23106"/>
                </a:lnTo>
                <a:lnTo>
                  <a:pt x="134131" y="25338"/>
                </a:lnTo>
                <a:lnTo>
                  <a:pt x="134764" y="27608"/>
                </a:lnTo>
                <a:lnTo>
                  <a:pt x="135322" y="29914"/>
                </a:lnTo>
                <a:lnTo>
                  <a:pt x="135843" y="32258"/>
                </a:lnTo>
                <a:lnTo>
                  <a:pt x="136289" y="34602"/>
                </a:lnTo>
                <a:lnTo>
                  <a:pt x="136550" y="36128"/>
                </a:lnTo>
                <a:lnTo>
                  <a:pt x="136810" y="37691"/>
                </a:lnTo>
                <a:lnTo>
                  <a:pt x="137034" y="39291"/>
                </a:lnTo>
                <a:lnTo>
                  <a:pt x="137220" y="40890"/>
                </a:lnTo>
                <a:lnTo>
                  <a:pt x="137406" y="42490"/>
                </a:lnTo>
                <a:lnTo>
                  <a:pt x="137554" y="44090"/>
                </a:lnTo>
                <a:lnTo>
                  <a:pt x="137666" y="45727"/>
                </a:lnTo>
                <a:lnTo>
                  <a:pt x="137778" y="47364"/>
                </a:lnTo>
                <a:lnTo>
                  <a:pt x="137852" y="49002"/>
                </a:lnTo>
                <a:lnTo>
                  <a:pt x="137889" y="50639"/>
                </a:lnTo>
                <a:lnTo>
                  <a:pt x="137927" y="52313"/>
                </a:lnTo>
                <a:lnTo>
                  <a:pt x="137964" y="54024"/>
                </a:lnTo>
                <a:lnTo>
                  <a:pt x="137927" y="55699"/>
                </a:lnTo>
                <a:lnTo>
                  <a:pt x="137889" y="57410"/>
                </a:lnTo>
                <a:lnTo>
                  <a:pt x="137852" y="59122"/>
                </a:lnTo>
                <a:lnTo>
                  <a:pt x="137778" y="60833"/>
                </a:lnTo>
                <a:lnTo>
                  <a:pt x="137666" y="62582"/>
                </a:lnTo>
                <a:lnTo>
                  <a:pt x="137517" y="64331"/>
                </a:lnTo>
                <a:lnTo>
                  <a:pt x="137182" y="67865"/>
                </a:lnTo>
                <a:lnTo>
                  <a:pt x="136773" y="71400"/>
                </a:lnTo>
                <a:lnTo>
                  <a:pt x="136252" y="75009"/>
                </a:lnTo>
                <a:lnTo>
                  <a:pt x="135657" y="78655"/>
                </a:lnTo>
                <a:lnTo>
                  <a:pt x="134950" y="82339"/>
                </a:lnTo>
                <a:lnTo>
                  <a:pt x="134169" y="86060"/>
                </a:lnTo>
                <a:lnTo>
                  <a:pt x="133276" y="89818"/>
                </a:lnTo>
                <a:lnTo>
                  <a:pt x="132494" y="92869"/>
                </a:lnTo>
                <a:lnTo>
                  <a:pt x="131676" y="95920"/>
                </a:lnTo>
                <a:lnTo>
                  <a:pt x="130783" y="99008"/>
                </a:lnTo>
                <a:lnTo>
                  <a:pt x="129853" y="102133"/>
                </a:lnTo>
                <a:lnTo>
                  <a:pt x="128811" y="105258"/>
                </a:lnTo>
                <a:lnTo>
                  <a:pt x="127769" y="108384"/>
                </a:lnTo>
                <a:lnTo>
                  <a:pt x="126653" y="111546"/>
                </a:lnTo>
                <a:lnTo>
                  <a:pt x="125462" y="114746"/>
                </a:lnTo>
                <a:lnTo>
                  <a:pt x="124197" y="117946"/>
                </a:lnTo>
                <a:lnTo>
                  <a:pt x="122932" y="121183"/>
                </a:lnTo>
                <a:lnTo>
                  <a:pt x="121555" y="124420"/>
                </a:lnTo>
                <a:lnTo>
                  <a:pt x="120142" y="127657"/>
                </a:lnTo>
                <a:lnTo>
                  <a:pt x="118691" y="130931"/>
                </a:lnTo>
                <a:lnTo>
                  <a:pt x="117165" y="134243"/>
                </a:lnTo>
                <a:lnTo>
                  <a:pt x="115602" y="137517"/>
                </a:lnTo>
                <a:lnTo>
                  <a:pt x="113965" y="140865"/>
                </a:lnTo>
                <a:lnTo>
                  <a:pt x="112626" y="143507"/>
                </a:lnTo>
                <a:lnTo>
                  <a:pt x="111249" y="146149"/>
                </a:lnTo>
                <a:lnTo>
                  <a:pt x="109910" y="148716"/>
                </a:lnTo>
                <a:lnTo>
                  <a:pt x="108533" y="151209"/>
                </a:lnTo>
                <a:lnTo>
                  <a:pt x="107194" y="153665"/>
                </a:lnTo>
                <a:lnTo>
                  <a:pt x="105817" y="156083"/>
                </a:lnTo>
                <a:lnTo>
                  <a:pt x="103138" y="160734"/>
                </a:lnTo>
                <a:lnTo>
                  <a:pt x="103845" y="160734"/>
                </a:lnTo>
                <a:lnTo>
                  <a:pt x="106487" y="156158"/>
                </a:lnTo>
                <a:lnTo>
                  <a:pt x="107826" y="153776"/>
                </a:lnTo>
                <a:lnTo>
                  <a:pt x="109165" y="151358"/>
                </a:lnTo>
                <a:lnTo>
                  <a:pt x="110505" y="148865"/>
                </a:lnTo>
                <a:lnTo>
                  <a:pt x="111844" y="146335"/>
                </a:lnTo>
                <a:lnTo>
                  <a:pt x="113147" y="143768"/>
                </a:lnTo>
                <a:lnTo>
                  <a:pt x="114486" y="141126"/>
                </a:lnTo>
                <a:lnTo>
                  <a:pt x="116123" y="137815"/>
                </a:lnTo>
                <a:lnTo>
                  <a:pt x="117686" y="134503"/>
                </a:lnTo>
                <a:lnTo>
                  <a:pt x="119211" y="131192"/>
                </a:lnTo>
                <a:lnTo>
                  <a:pt x="120700" y="127917"/>
                </a:lnTo>
                <a:lnTo>
                  <a:pt x="122114" y="124643"/>
                </a:lnTo>
                <a:lnTo>
                  <a:pt x="123453" y="121406"/>
                </a:lnTo>
                <a:lnTo>
                  <a:pt x="124755" y="118169"/>
                </a:lnTo>
                <a:lnTo>
                  <a:pt x="126020" y="114969"/>
                </a:lnTo>
                <a:lnTo>
                  <a:pt x="127211" y="111770"/>
                </a:lnTo>
                <a:lnTo>
                  <a:pt x="128327" y="108607"/>
                </a:lnTo>
                <a:lnTo>
                  <a:pt x="129406" y="105444"/>
                </a:lnTo>
                <a:lnTo>
                  <a:pt x="130411" y="102282"/>
                </a:lnTo>
                <a:lnTo>
                  <a:pt x="131341" y="99194"/>
                </a:lnTo>
                <a:lnTo>
                  <a:pt x="132234" y="96106"/>
                </a:lnTo>
                <a:lnTo>
                  <a:pt x="133090" y="93017"/>
                </a:lnTo>
                <a:lnTo>
                  <a:pt x="133871" y="89966"/>
                </a:lnTo>
                <a:lnTo>
                  <a:pt x="134764" y="86208"/>
                </a:lnTo>
                <a:lnTo>
                  <a:pt x="135545" y="82451"/>
                </a:lnTo>
                <a:lnTo>
                  <a:pt x="136252" y="78767"/>
                </a:lnTo>
                <a:lnTo>
                  <a:pt x="136848" y="75121"/>
                </a:lnTo>
                <a:lnTo>
                  <a:pt x="137368" y="71475"/>
                </a:lnTo>
                <a:lnTo>
                  <a:pt x="137778" y="67903"/>
                </a:lnTo>
                <a:lnTo>
                  <a:pt x="138113" y="64368"/>
                </a:lnTo>
                <a:lnTo>
                  <a:pt x="138261" y="62619"/>
                </a:lnTo>
                <a:lnTo>
                  <a:pt x="138373" y="60871"/>
                </a:lnTo>
                <a:lnTo>
                  <a:pt x="138447" y="59122"/>
                </a:lnTo>
                <a:lnTo>
                  <a:pt x="138485" y="57410"/>
                </a:lnTo>
                <a:lnTo>
                  <a:pt x="138522" y="55699"/>
                </a:lnTo>
                <a:lnTo>
                  <a:pt x="138559" y="53987"/>
                </a:lnTo>
                <a:lnTo>
                  <a:pt x="138522" y="52313"/>
                </a:lnTo>
                <a:lnTo>
                  <a:pt x="138485" y="50639"/>
                </a:lnTo>
                <a:lnTo>
                  <a:pt x="138447" y="48964"/>
                </a:lnTo>
                <a:lnTo>
                  <a:pt x="138373" y="47327"/>
                </a:lnTo>
                <a:lnTo>
                  <a:pt x="138261" y="45653"/>
                </a:lnTo>
                <a:lnTo>
                  <a:pt x="138113" y="44016"/>
                </a:lnTo>
                <a:lnTo>
                  <a:pt x="137964" y="42416"/>
                </a:lnTo>
                <a:lnTo>
                  <a:pt x="137815" y="40816"/>
                </a:lnTo>
                <a:lnTo>
                  <a:pt x="137592" y="39216"/>
                </a:lnTo>
                <a:lnTo>
                  <a:pt x="137368" y="37616"/>
                </a:lnTo>
                <a:lnTo>
                  <a:pt x="137145" y="36054"/>
                </a:lnTo>
                <a:lnTo>
                  <a:pt x="136885" y="34491"/>
                </a:lnTo>
                <a:lnTo>
                  <a:pt x="136401" y="32110"/>
                </a:lnTo>
                <a:lnTo>
                  <a:pt x="135917" y="29803"/>
                </a:lnTo>
                <a:lnTo>
                  <a:pt x="135359" y="27496"/>
                </a:lnTo>
                <a:lnTo>
                  <a:pt x="134727" y="25189"/>
                </a:lnTo>
                <a:lnTo>
                  <a:pt x="134057" y="22957"/>
                </a:lnTo>
                <a:lnTo>
                  <a:pt x="133313" y="20724"/>
                </a:lnTo>
                <a:lnTo>
                  <a:pt x="132532" y="18492"/>
                </a:lnTo>
                <a:lnTo>
                  <a:pt x="131676" y="16334"/>
                </a:lnTo>
                <a:lnTo>
                  <a:pt x="133648" y="15664"/>
                </a:lnTo>
                <a:lnTo>
                  <a:pt x="135545" y="14994"/>
                </a:lnTo>
                <a:lnTo>
                  <a:pt x="137480" y="14287"/>
                </a:lnTo>
                <a:lnTo>
                  <a:pt x="139378" y="13581"/>
                </a:lnTo>
                <a:lnTo>
                  <a:pt x="141238" y="12836"/>
                </a:lnTo>
                <a:lnTo>
                  <a:pt x="143136" y="12055"/>
                </a:lnTo>
                <a:lnTo>
                  <a:pt x="144996" y="11236"/>
                </a:lnTo>
                <a:lnTo>
                  <a:pt x="146819" y="10418"/>
                </a:lnTo>
                <a:lnTo>
                  <a:pt x="146819" y="9785"/>
                </a:lnTo>
                <a:lnTo>
                  <a:pt x="144959" y="10604"/>
                </a:lnTo>
                <a:lnTo>
                  <a:pt x="143061" y="11423"/>
                </a:lnTo>
                <a:lnTo>
                  <a:pt x="141164" y="12204"/>
                </a:lnTo>
                <a:lnTo>
                  <a:pt x="139266" y="12985"/>
                </a:lnTo>
                <a:lnTo>
                  <a:pt x="137331" y="13729"/>
                </a:lnTo>
                <a:lnTo>
                  <a:pt x="135396" y="14436"/>
                </a:lnTo>
                <a:lnTo>
                  <a:pt x="133424" y="15106"/>
                </a:lnTo>
                <a:lnTo>
                  <a:pt x="131453" y="15776"/>
                </a:lnTo>
                <a:lnTo>
                  <a:pt x="130597" y="13729"/>
                </a:lnTo>
                <a:lnTo>
                  <a:pt x="129667" y="11683"/>
                </a:lnTo>
                <a:lnTo>
                  <a:pt x="128699" y="9674"/>
                </a:lnTo>
                <a:lnTo>
                  <a:pt x="127695" y="7665"/>
                </a:lnTo>
                <a:lnTo>
                  <a:pt x="126616" y="5730"/>
                </a:lnTo>
                <a:lnTo>
                  <a:pt x="125499" y="3795"/>
                </a:lnTo>
                <a:lnTo>
                  <a:pt x="124309" y="1860"/>
                </a:lnTo>
                <a:lnTo>
                  <a:pt x="123081" y="0"/>
                </a:lnTo>
                <a:lnTo>
                  <a:pt x="122374" y="0"/>
                </a:lnTo>
                <a:lnTo>
                  <a:pt x="123639" y="1898"/>
                </a:lnTo>
                <a:lnTo>
                  <a:pt x="124830" y="3832"/>
                </a:lnTo>
                <a:lnTo>
                  <a:pt x="125946" y="5767"/>
                </a:lnTo>
                <a:lnTo>
                  <a:pt x="127062" y="7739"/>
                </a:lnTo>
                <a:lnTo>
                  <a:pt x="128104" y="9785"/>
                </a:lnTo>
                <a:lnTo>
                  <a:pt x="129071" y="11795"/>
                </a:lnTo>
                <a:lnTo>
                  <a:pt x="130001" y="13878"/>
                </a:lnTo>
                <a:lnTo>
                  <a:pt x="130894" y="15962"/>
                </a:lnTo>
                <a:lnTo>
                  <a:pt x="128885" y="16594"/>
                </a:lnTo>
                <a:lnTo>
                  <a:pt x="126876" y="17227"/>
                </a:lnTo>
                <a:lnTo>
                  <a:pt x="124830" y="17785"/>
                </a:lnTo>
                <a:lnTo>
                  <a:pt x="122783" y="18343"/>
                </a:lnTo>
                <a:lnTo>
                  <a:pt x="119211" y="19236"/>
                </a:lnTo>
                <a:lnTo>
                  <a:pt x="115602" y="20055"/>
                </a:lnTo>
                <a:lnTo>
                  <a:pt x="111956" y="20799"/>
                </a:lnTo>
                <a:lnTo>
                  <a:pt x="108273" y="21431"/>
                </a:lnTo>
                <a:lnTo>
                  <a:pt x="104515" y="22027"/>
                </a:lnTo>
                <a:lnTo>
                  <a:pt x="100719" y="22547"/>
                </a:lnTo>
                <a:lnTo>
                  <a:pt x="96887" y="22957"/>
                </a:lnTo>
                <a:lnTo>
                  <a:pt x="93018" y="23292"/>
                </a:lnTo>
                <a:lnTo>
                  <a:pt x="89074" y="23589"/>
                </a:lnTo>
                <a:lnTo>
                  <a:pt x="85093" y="23775"/>
                </a:lnTo>
                <a:lnTo>
                  <a:pt x="81074" y="23887"/>
                </a:lnTo>
                <a:lnTo>
                  <a:pt x="77019" y="23924"/>
                </a:lnTo>
                <a:lnTo>
                  <a:pt x="72926" y="23887"/>
                </a:lnTo>
                <a:lnTo>
                  <a:pt x="68796" y="23775"/>
                </a:lnTo>
                <a:lnTo>
                  <a:pt x="64629" y="23589"/>
                </a:lnTo>
                <a:lnTo>
                  <a:pt x="60387" y="23292"/>
                </a:lnTo>
                <a:lnTo>
                  <a:pt x="57634" y="22957"/>
                </a:lnTo>
                <a:lnTo>
                  <a:pt x="54880" y="22547"/>
                </a:lnTo>
                <a:lnTo>
                  <a:pt x="52090" y="22027"/>
                </a:lnTo>
                <a:lnTo>
                  <a:pt x="49262" y="21431"/>
                </a:lnTo>
                <a:lnTo>
                  <a:pt x="46434" y="20761"/>
                </a:lnTo>
                <a:lnTo>
                  <a:pt x="43569" y="19980"/>
                </a:lnTo>
                <a:lnTo>
                  <a:pt x="40667" y="19087"/>
                </a:lnTo>
                <a:lnTo>
                  <a:pt x="37728" y="18120"/>
                </a:lnTo>
                <a:lnTo>
                  <a:pt x="34714" y="17041"/>
                </a:lnTo>
                <a:lnTo>
                  <a:pt x="31700" y="15887"/>
                </a:lnTo>
                <a:lnTo>
                  <a:pt x="28649" y="14622"/>
                </a:lnTo>
                <a:lnTo>
                  <a:pt x="25524" y="13283"/>
                </a:lnTo>
                <a:lnTo>
                  <a:pt x="22324" y="11832"/>
                </a:lnTo>
                <a:lnTo>
                  <a:pt x="19124" y="10269"/>
                </a:lnTo>
                <a:lnTo>
                  <a:pt x="15813" y="8595"/>
                </a:lnTo>
                <a:lnTo>
                  <a:pt x="12464" y="6846"/>
                </a:lnTo>
                <a:lnTo>
                  <a:pt x="9823" y="5358"/>
                </a:lnTo>
                <a:lnTo>
                  <a:pt x="6995" y="3721"/>
                </a:lnTo>
                <a:lnTo>
                  <a:pt x="5544" y="2865"/>
                </a:lnTo>
                <a:lnTo>
                  <a:pt x="4056" y="1935"/>
                </a:lnTo>
                <a:lnTo>
                  <a:pt x="2567" y="1005"/>
                </a:lnTo>
                <a:lnTo>
                  <a:pt x="1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pic>
        <p:nvPicPr>
          <p:cNvPr id="61" name="Google Shape;61;p14"/>
          <p:cNvPicPr preferRelativeResize="0"/>
          <p:nvPr/>
        </p:nvPicPr>
        <p:blipFill rotWithShape="1">
          <a:blip r:embed="rId4">
            <a:alphaModFix/>
          </a:blip>
          <a:srcRect l="55738" t="39434"/>
          <a:stretch/>
        </p:blipFill>
        <p:spPr>
          <a:xfrm>
            <a:off x="0" y="0"/>
            <a:ext cx="3589874" cy="4912326"/>
          </a:xfrm>
          <a:prstGeom prst="rect">
            <a:avLst/>
          </a:prstGeom>
          <a:noFill/>
          <a:ln>
            <a:noFill/>
          </a:ln>
        </p:spPr>
      </p:pic>
      <p:pic>
        <p:nvPicPr>
          <p:cNvPr id="62" name="Google Shape;62;p14"/>
          <p:cNvPicPr preferRelativeResize="0"/>
          <p:nvPr/>
        </p:nvPicPr>
        <p:blipFill rotWithShape="1">
          <a:blip r:embed="rId2">
            <a:alphaModFix/>
          </a:blip>
          <a:srcRect t="53791"/>
          <a:stretch/>
        </p:blipFill>
        <p:spPr>
          <a:xfrm>
            <a:off x="661926" y="0"/>
            <a:ext cx="4236652" cy="23766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 Alt 2">
  <p:cSld name="CUSTOM">
    <p:spTree>
      <p:nvGrpSpPr>
        <p:cNvPr id="1"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l="535" t="71891" r="33361"/>
          <a:stretch/>
        </p:blipFill>
        <p:spPr>
          <a:xfrm>
            <a:off x="5624200" y="3"/>
            <a:ext cx="3519800" cy="1496699"/>
          </a:xfrm>
          <a:prstGeom prst="rect">
            <a:avLst/>
          </a:prstGeom>
          <a:noFill/>
          <a:ln>
            <a:noFill/>
          </a:ln>
        </p:spPr>
      </p:pic>
      <p:sp>
        <p:nvSpPr>
          <p:cNvPr id="65" name="Google Shape;65;p15"/>
          <p:cNvSpPr txBox="1">
            <a:spLocks noGrp="1"/>
          </p:cNvSpPr>
          <p:nvPr>
            <p:ph type="title"/>
          </p:nvPr>
        </p:nvSpPr>
        <p:spPr>
          <a:xfrm>
            <a:off x="228600" y="228600"/>
            <a:ext cx="5707200" cy="587700"/>
          </a:xfrm>
          <a:prstGeom prst="rect">
            <a:avLst/>
          </a:prstGeom>
        </p:spPr>
        <p:txBody>
          <a:bodyPr spcFirstLastPara="1" wrap="square" lIns="91425" tIns="91425" rIns="91425" bIns="91425" anchor="t" anchorCtr="0">
            <a:sp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None/>
              <a:defRPr/>
            </a:lvl2pPr>
            <a:lvl3pPr lvl="2">
              <a:spcBef>
                <a:spcPts val="0"/>
              </a:spcBef>
              <a:spcAft>
                <a:spcPts val="0"/>
              </a:spcAft>
              <a:buClr>
                <a:schemeClr val="dk1"/>
              </a:buClr>
              <a:buSzPts val="1400"/>
              <a:buNone/>
              <a:defRPr/>
            </a:lvl3pPr>
            <a:lvl4pPr lvl="3">
              <a:spcBef>
                <a:spcPts val="0"/>
              </a:spcBef>
              <a:spcAft>
                <a:spcPts val="0"/>
              </a:spcAft>
              <a:buClr>
                <a:schemeClr val="dk1"/>
              </a:buClr>
              <a:buSzPts val="1400"/>
              <a:buNone/>
              <a:defRPr/>
            </a:lvl4pPr>
            <a:lvl5pPr lvl="4">
              <a:spcBef>
                <a:spcPts val="0"/>
              </a:spcBef>
              <a:spcAft>
                <a:spcPts val="0"/>
              </a:spcAft>
              <a:buClr>
                <a:schemeClr val="dk1"/>
              </a:buClr>
              <a:buSzPts val="1400"/>
              <a:buNone/>
              <a:defRPr/>
            </a:lvl5pPr>
            <a:lvl6pPr lvl="5">
              <a:spcBef>
                <a:spcPts val="0"/>
              </a:spcBef>
              <a:spcAft>
                <a:spcPts val="0"/>
              </a:spcAft>
              <a:buClr>
                <a:schemeClr val="dk1"/>
              </a:buClr>
              <a:buSzPts val="1400"/>
              <a:buNone/>
              <a:defRPr/>
            </a:lvl6pPr>
            <a:lvl7pPr lvl="6">
              <a:spcBef>
                <a:spcPts val="0"/>
              </a:spcBef>
              <a:spcAft>
                <a:spcPts val="0"/>
              </a:spcAft>
              <a:buClr>
                <a:schemeClr val="dk1"/>
              </a:buClr>
              <a:buSzPts val="1400"/>
              <a:buNone/>
              <a:defRPr/>
            </a:lvl7pPr>
            <a:lvl8pPr lvl="7">
              <a:spcBef>
                <a:spcPts val="0"/>
              </a:spcBef>
              <a:spcAft>
                <a:spcPts val="0"/>
              </a:spcAft>
              <a:buClr>
                <a:schemeClr val="dk1"/>
              </a:buClr>
              <a:buSzPts val="1400"/>
              <a:buNone/>
              <a:defRPr/>
            </a:lvl8pPr>
            <a:lvl9pPr lvl="8">
              <a:spcBef>
                <a:spcPts val="0"/>
              </a:spcBef>
              <a:spcAft>
                <a:spcPts val="0"/>
              </a:spcAft>
              <a:buClr>
                <a:schemeClr val="dk1"/>
              </a:buClr>
              <a:buSzPts val="1400"/>
              <a:buNone/>
              <a:defRPr/>
            </a:lvl9pPr>
          </a:lstStyle>
          <a:p>
            <a:endParaRPr/>
          </a:p>
        </p:txBody>
      </p:sp>
      <p:sp>
        <p:nvSpPr>
          <p:cNvPr id="66" name="Google Shape;66;p15"/>
          <p:cNvSpPr txBox="1">
            <a:spLocks noGrp="1"/>
          </p:cNvSpPr>
          <p:nvPr>
            <p:ph type="body" idx="1"/>
          </p:nvPr>
        </p:nvSpPr>
        <p:spPr>
          <a:xfrm>
            <a:off x="228600" y="1637275"/>
            <a:ext cx="3351600" cy="30465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Font typeface="Nunito Sans"/>
              <a:buChar char="●"/>
              <a:defRPr sz="1600"/>
            </a:lvl1pPr>
            <a:lvl2pPr marL="914400" lvl="1" indent="-330200">
              <a:lnSpc>
                <a:spcPct val="100000"/>
              </a:lnSpc>
              <a:spcBef>
                <a:spcPts val="800"/>
              </a:spcBef>
              <a:spcAft>
                <a:spcPts val="0"/>
              </a:spcAft>
              <a:buSzPts val="1600"/>
              <a:buFont typeface="Nunito Sans"/>
              <a:buChar char="○"/>
              <a:defRPr sz="1600"/>
            </a:lvl2pPr>
            <a:lvl3pPr marL="1371600" lvl="2" indent="-330200">
              <a:lnSpc>
                <a:spcPct val="100000"/>
              </a:lnSpc>
              <a:spcBef>
                <a:spcPts val="800"/>
              </a:spcBef>
              <a:spcAft>
                <a:spcPts val="0"/>
              </a:spcAft>
              <a:buSzPts val="1600"/>
              <a:buFont typeface="Nunito Sans"/>
              <a:buChar char="■"/>
              <a:defRPr sz="1600"/>
            </a:lvl3pPr>
            <a:lvl4pPr marL="1828800" lvl="3" indent="-330200">
              <a:lnSpc>
                <a:spcPct val="100000"/>
              </a:lnSpc>
              <a:spcBef>
                <a:spcPts val="800"/>
              </a:spcBef>
              <a:spcAft>
                <a:spcPts val="0"/>
              </a:spcAft>
              <a:buSzPts val="1600"/>
              <a:buFont typeface="Nunito Sans"/>
              <a:buChar char="●"/>
              <a:defRPr sz="1600"/>
            </a:lvl4pPr>
            <a:lvl5pPr marL="2286000" lvl="4" indent="-330200">
              <a:lnSpc>
                <a:spcPct val="100000"/>
              </a:lnSpc>
              <a:spcBef>
                <a:spcPts val="800"/>
              </a:spcBef>
              <a:spcAft>
                <a:spcPts val="0"/>
              </a:spcAft>
              <a:buSzPts val="1600"/>
              <a:buFont typeface="Nunito Sans"/>
              <a:buChar char="○"/>
              <a:defRPr sz="1600"/>
            </a:lvl5pPr>
            <a:lvl6pPr marL="2743200" lvl="5" indent="-330200">
              <a:lnSpc>
                <a:spcPct val="100000"/>
              </a:lnSpc>
              <a:spcBef>
                <a:spcPts val="800"/>
              </a:spcBef>
              <a:spcAft>
                <a:spcPts val="0"/>
              </a:spcAft>
              <a:buSzPts val="1600"/>
              <a:buFont typeface="Nunito Sans"/>
              <a:buChar char="■"/>
              <a:defRPr sz="1600"/>
            </a:lvl6pPr>
            <a:lvl7pPr marL="3200400" lvl="6" indent="-330200">
              <a:lnSpc>
                <a:spcPct val="100000"/>
              </a:lnSpc>
              <a:spcBef>
                <a:spcPts val="800"/>
              </a:spcBef>
              <a:spcAft>
                <a:spcPts val="0"/>
              </a:spcAft>
              <a:buSzPts val="1600"/>
              <a:buFont typeface="Nunito Sans"/>
              <a:buChar char="●"/>
              <a:defRPr sz="1600"/>
            </a:lvl7pPr>
            <a:lvl8pPr marL="3657600" lvl="7" indent="-330200">
              <a:lnSpc>
                <a:spcPct val="100000"/>
              </a:lnSpc>
              <a:spcBef>
                <a:spcPts val="800"/>
              </a:spcBef>
              <a:spcAft>
                <a:spcPts val="0"/>
              </a:spcAft>
              <a:buSzPts val="1600"/>
              <a:buFont typeface="Nunito Sans"/>
              <a:buChar char="○"/>
              <a:defRPr sz="1600"/>
            </a:lvl8pPr>
            <a:lvl9pPr marL="4114800" lvl="8" indent="-330200">
              <a:lnSpc>
                <a:spcPct val="100000"/>
              </a:lnSpc>
              <a:spcBef>
                <a:spcPts val="800"/>
              </a:spcBef>
              <a:spcAft>
                <a:spcPts val="800"/>
              </a:spcAft>
              <a:buSzPts val="1600"/>
              <a:buFont typeface="Nunito Sans"/>
              <a:buChar char="■"/>
              <a:defRPr sz="1600"/>
            </a:lvl9pPr>
          </a:lstStyle>
          <a:p>
            <a:endParaRPr/>
          </a:p>
        </p:txBody>
      </p:sp>
      <p:sp>
        <p:nvSpPr>
          <p:cNvPr id="67" name="Google Shape;67;p15"/>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GB"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68" name="Google Shape;68;p15"/>
          <p:cNvSpPr txBox="1">
            <a:spLocks noGrp="1"/>
          </p:cNvSpPr>
          <p:nvPr>
            <p:ph type="subTitle" idx="2"/>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 Alt 1">
  <p:cSld name="BLANK_1_1_1_1">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228600" y="228600"/>
            <a:ext cx="57072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71" name="Google Shape;71;p16"/>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GB"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pic>
        <p:nvPicPr>
          <p:cNvPr id="72" name="Google Shape;72;p16"/>
          <p:cNvPicPr preferRelativeResize="0"/>
          <p:nvPr/>
        </p:nvPicPr>
        <p:blipFill rotWithShape="1">
          <a:blip r:embed="rId2">
            <a:alphaModFix/>
          </a:blip>
          <a:srcRect l="535" t="71891" r="33361"/>
          <a:stretch/>
        </p:blipFill>
        <p:spPr>
          <a:xfrm>
            <a:off x="5624200" y="3"/>
            <a:ext cx="3519800" cy="1496699"/>
          </a:xfrm>
          <a:prstGeom prst="rect">
            <a:avLst/>
          </a:prstGeom>
          <a:noFill/>
          <a:ln>
            <a:noFill/>
          </a:ln>
        </p:spPr>
      </p:pic>
      <p:sp>
        <p:nvSpPr>
          <p:cNvPr id="73" name="Google Shape;73;p16"/>
          <p:cNvSpPr txBox="1">
            <a:spLocks noGrp="1"/>
          </p:cNvSpPr>
          <p:nvPr>
            <p:ph type="subTitle" idx="1"/>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Meet the team">
  <p:cSld name="BLANK_1_1_1_1_2_3">
    <p:spTree>
      <p:nvGrpSpPr>
        <p:cNvPr id="1" name="Shape 74"/>
        <p:cNvGrpSpPr/>
        <p:nvPr/>
      </p:nvGrpSpPr>
      <p:grpSpPr>
        <a:xfrm>
          <a:off x="0" y="0"/>
          <a:ext cx="0" cy="0"/>
          <a:chOff x="0" y="0"/>
          <a:chExt cx="0" cy="0"/>
        </a:xfrm>
      </p:grpSpPr>
      <p:sp>
        <p:nvSpPr>
          <p:cNvPr id="75" name="Google Shape;75;p17"/>
          <p:cNvSpPr/>
          <p:nvPr/>
        </p:nvSpPr>
        <p:spPr>
          <a:xfrm>
            <a:off x="-3491" y="1985350"/>
            <a:ext cx="3736169" cy="3157918"/>
          </a:xfrm>
          <a:custGeom>
            <a:avLst/>
            <a:gdLst/>
            <a:ahLst/>
            <a:cxnLst/>
            <a:rect l="l" t="t" r="r" b="b"/>
            <a:pathLst>
              <a:path w="247921" h="209550" extrusionOk="0">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latin typeface="Nunito Sans"/>
              <a:ea typeface="Nunito Sans"/>
              <a:cs typeface="Nunito Sans"/>
              <a:sym typeface="Nunito Sans"/>
            </a:endParaRPr>
          </a:p>
        </p:txBody>
      </p:sp>
      <p:sp>
        <p:nvSpPr>
          <p:cNvPr id="76" name="Google Shape;76;p17"/>
          <p:cNvSpPr txBox="1">
            <a:spLocks noGrp="1"/>
          </p:cNvSpPr>
          <p:nvPr>
            <p:ph type="title"/>
          </p:nvPr>
        </p:nvSpPr>
        <p:spPr>
          <a:xfrm>
            <a:off x="228600" y="228600"/>
            <a:ext cx="57072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77" name="Google Shape;77;p17"/>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GB"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78" name="Google Shape;78;p17"/>
          <p:cNvSpPr>
            <a:spLocks noGrp="1"/>
          </p:cNvSpPr>
          <p:nvPr>
            <p:ph type="pic" idx="2"/>
          </p:nvPr>
        </p:nvSpPr>
        <p:spPr>
          <a:xfrm>
            <a:off x="1208525" y="1164275"/>
            <a:ext cx="1115700" cy="1118100"/>
          </a:xfrm>
          <a:prstGeom prst="roundRect">
            <a:avLst>
              <a:gd name="adj" fmla="val 16667"/>
            </a:avLst>
          </a:prstGeom>
          <a:noFill/>
          <a:ln>
            <a:noFill/>
          </a:ln>
        </p:spPr>
      </p:sp>
      <p:sp>
        <p:nvSpPr>
          <p:cNvPr id="79" name="Google Shape;79;p17"/>
          <p:cNvSpPr>
            <a:spLocks noGrp="1"/>
          </p:cNvSpPr>
          <p:nvPr>
            <p:ph type="pic" idx="3"/>
          </p:nvPr>
        </p:nvSpPr>
        <p:spPr>
          <a:xfrm>
            <a:off x="3079163" y="1164275"/>
            <a:ext cx="1115700" cy="1118100"/>
          </a:xfrm>
          <a:prstGeom prst="roundRect">
            <a:avLst>
              <a:gd name="adj" fmla="val 16667"/>
            </a:avLst>
          </a:prstGeom>
          <a:noFill/>
          <a:ln>
            <a:noFill/>
          </a:ln>
        </p:spPr>
      </p:sp>
      <p:sp>
        <p:nvSpPr>
          <p:cNvPr id="80" name="Google Shape;80;p17"/>
          <p:cNvSpPr>
            <a:spLocks noGrp="1"/>
          </p:cNvSpPr>
          <p:nvPr>
            <p:ph type="pic" idx="4"/>
          </p:nvPr>
        </p:nvSpPr>
        <p:spPr>
          <a:xfrm>
            <a:off x="4949788" y="1164275"/>
            <a:ext cx="1115700" cy="1118100"/>
          </a:xfrm>
          <a:prstGeom prst="roundRect">
            <a:avLst>
              <a:gd name="adj" fmla="val 16667"/>
            </a:avLst>
          </a:prstGeom>
          <a:noFill/>
          <a:ln>
            <a:noFill/>
          </a:ln>
        </p:spPr>
      </p:sp>
      <p:sp>
        <p:nvSpPr>
          <p:cNvPr id="81" name="Google Shape;81;p17"/>
          <p:cNvSpPr>
            <a:spLocks noGrp="1"/>
          </p:cNvSpPr>
          <p:nvPr>
            <p:ph type="pic" idx="5"/>
          </p:nvPr>
        </p:nvSpPr>
        <p:spPr>
          <a:xfrm>
            <a:off x="6820413" y="1164275"/>
            <a:ext cx="1115700" cy="1118100"/>
          </a:xfrm>
          <a:prstGeom prst="roundRect">
            <a:avLst>
              <a:gd name="adj" fmla="val 16667"/>
            </a:avLst>
          </a:prstGeom>
          <a:noFill/>
          <a:ln>
            <a:noFill/>
          </a:ln>
        </p:spPr>
      </p:sp>
      <p:sp>
        <p:nvSpPr>
          <p:cNvPr id="82" name="Google Shape;82;p17"/>
          <p:cNvSpPr txBox="1">
            <a:spLocks noGrp="1"/>
          </p:cNvSpPr>
          <p:nvPr>
            <p:ph type="subTitle" idx="1"/>
          </p:nvPr>
        </p:nvSpPr>
        <p:spPr>
          <a:xfrm>
            <a:off x="1208525" y="2282372"/>
            <a:ext cx="1115700" cy="234000"/>
          </a:xfrm>
          <a:prstGeom prst="rect">
            <a:avLst/>
          </a:prstGeom>
        </p:spPr>
        <p:txBody>
          <a:bodyPr spcFirstLastPara="1" wrap="square" lIns="91425" tIns="91425" rIns="91425" bIns="0" anchor="b" anchorCtr="0">
            <a:noAutofit/>
          </a:bodyPr>
          <a:lstStyle>
            <a:lvl1pPr lvl="0" algn="ctr">
              <a:spcBef>
                <a:spcPts val="0"/>
              </a:spcBef>
              <a:spcAft>
                <a:spcPts val="0"/>
              </a:spcAft>
              <a:buNone/>
              <a:defRPr sz="9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a:endParaRPr/>
          </a:p>
        </p:txBody>
      </p:sp>
      <p:sp>
        <p:nvSpPr>
          <p:cNvPr id="83" name="Google Shape;83;p17"/>
          <p:cNvSpPr txBox="1">
            <a:spLocks noGrp="1"/>
          </p:cNvSpPr>
          <p:nvPr>
            <p:ph type="subTitle" idx="6"/>
          </p:nvPr>
        </p:nvSpPr>
        <p:spPr>
          <a:xfrm>
            <a:off x="1208525" y="2519934"/>
            <a:ext cx="1115700" cy="311400"/>
          </a:xfrm>
          <a:prstGeom prst="rect">
            <a:avLst/>
          </a:prstGeom>
        </p:spPr>
        <p:txBody>
          <a:bodyPr spcFirstLastPara="1" wrap="square" lIns="91425" tIns="0" rIns="91425" bIns="0" anchor="t" anchorCtr="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84" name="Google Shape;84;p17"/>
          <p:cNvSpPr txBox="1">
            <a:spLocks noGrp="1"/>
          </p:cNvSpPr>
          <p:nvPr>
            <p:ph type="subTitle" idx="7"/>
          </p:nvPr>
        </p:nvSpPr>
        <p:spPr>
          <a:xfrm>
            <a:off x="3079166" y="2282372"/>
            <a:ext cx="1115700" cy="234000"/>
          </a:xfrm>
          <a:prstGeom prst="rect">
            <a:avLst/>
          </a:prstGeom>
        </p:spPr>
        <p:txBody>
          <a:bodyPr spcFirstLastPara="1" wrap="square" lIns="91425" tIns="91425" rIns="91425" bIns="0" anchor="b" anchorCtr="0">
            <a:noAutofit/>
          </a:bodyPr>
          <a:lstStyle>
            <a:lvl1pPr lvl="0" algn="ctr">
              <a:spcBef>
                <a:spcPts val="0"/>
              </a:spcBef>
              <a:spcAft>
                <a:spcPts val="0"/>
              </a:spcAft>
              <a:buNone/>
              <a:defRPr sz="9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a:endParaRPr/>
          </a:p>
        </p:txBody>
      </p:sp>
      <p:sp>
        <p:nvSpPr>
          <p:cNvPr id="85" name="Google Shape;85;p17"/>
          <p:cNvSpPr txBox="1">
            <a:spLocks noGrp="1"/>
          </p:cNvSpPr>
          <p:nvPr>
            <p:ph type="subTitle" idx="8"/>
          </p:nvPr>
        </p:nvSpPr>
        <p:spPr>
          <a:xfrm>
            <a:off x="3079163" y="2519934"/>
            <a:ext cx="1115700" cy="311400"/>
          </a:xfrm>
          <a:prstGeom prst="rect">
            <a:avLst/>
          </a:prstGeom>
        </p:spPr>
        <p:txBody>
          <a:bodyPr spcFirstLastPara="1" wrap="square" lIns="91425" tIns="0" rIns="91425" bIns="0" anchor="t" anchorCtr="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86" name="Google Shape;86;p17"/>
          <p:cNvSpPr txBox="1">
            <a:spLocks noGrp="1"/>
          </p:cNvSpPr>
          <p:nvPr>
            <p:ph type="subTitle" idx="9"/>
          </p:nvPr>
        </p:nvSpPr>
        <p:spPr>
          <a:xfrm>
            <a:off x="4949794" y="2282372"/>
            <a:ext cx="1115700" cy="234000"/>
          </a:xfrm>
          <a:prstGeom prst="rect">
            <a:avLst/>
          </a:prstGeom>
        </p:spPr>
        <p:txBody>
          <a:bodyPr spcFirstLastPara="1" wrap="square" lIns="91425" tIns="91425" rIns="91425" bIns="0" anchor="b" anchorCtr="0">
            <a:noAutofit/>
          </a:bodyPr>
          <a:lstStyle>
            <a:lvl1pPr lvl="0" algn="ctr">
              <a:spcBef>
                <a:spcPts val="0"/>
              </a:spcBef>
              <a:spcAft>
                <a:spcPts val="0"/>
              </a:spcAft>
              <a:buNone/>
              <a:defRPr sz="9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a:endParaRPr/>
          </a:p>
        </p:txBody>
      </p:sp>
      <p:sp>
        <p:nvSpPr>
          <p:cNvPr id="87" name="Google Shape;87;p17"/>
          <p:cNvSpPr txBox="1">
            <a:spLocks noGrp="1"/>
          </p:cNvSpPr>
          <p:nvPr>
            <p:ph type="subTitle" idx="13"/>
          </p:nvPr>
        </p:nvSpPr>
        <p:spPr>
          <a:xfrm>
            <a:off x="4949788" y="2519934"/>
            <a:ext cx="1115700" cy="311400"/>
          </a:xfrm>
          <a:prstGeom prst="rect">
            <a:avLst/>
          </a:prstGeom>
        </p:spPr>
        <p:txBody>
          <a:bodyPr spcFirstLastPara="1" wrap="square" lIns="91425" tIns="0" rIns="91425" bIns="0" anchor="t" anchorCtr="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88" name="Google Shape;88;p17"/>
          <p:cNvSpPr txBox="1">
            <a:spLocks noGrp="1"/>
          </p:cNvSpPr>
          <p:nvPr>
            <p:ph type="subTitle" idx="14"/>
          </p:nvPr>
        </p:nvSpPr>
        <p:spPr>
          <a:xfrm>
            <a:off x="6820423" y="2282372"/>
            <a:ext cx="1115700" cy="234000"/>
          </a:xfrm>
          <a:prstGeom prst="rect">
            <a:avLst/>
          </a:prstGeom>
        </p:spPr>
        <p:txBody>
          <a:bodyPr spcFirstLastPara="1" wrap="square" lIns="91425" tIns="91425" rIns="91425" bIns="0" anchor="b" anchorCtr="0">
            <a:noAutofit/>
          </a:bodyPr>
          <a:lstStyle>
            <a:lvl1pPr lvl="0" algn="ctr">
              <a:spcBef>
                <a:spcPts val="0"/>
              </a:spcBef>
              <a:spcAft>
                <a:spcPts val="0"/>
              </a:spcAft>
              <a:buNone/>
              <a:defRPr sz="9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a:endParaRPr/>
          </a:p>
        </p:txBody>
      </p:sp>
      <p:sp>
        <p:nvSpPr>
          <p:cNvPr id="89" name="Google Shape;89;p17"/>
          <p:cNvSpPr txBox="1">
            <a:spLocks noGrp="1"/>
          </p:cNvSpPr>
          <p:nvPr>
            <p:ph type="subTitle" idx="15"/>
          </p:nvPr>
        </p:nvSpPr>
        <p:spPr>
          <a:xfrm>
            <a:off x="6820413" y="2519934"/>
            <a:ext cx="1115700" cy="311400"/>
          </a:xfrm>
          <a:prstGeom prst="rect">
            <a:avLst/>
          </a:prstGeom>
        </p:spPr>
        <p:txBody>
          <a:bodyPr spcFirstLastPara="1" wrap="square" lIns="91425" tIns="0" rIns="91425" bIns="0" anchor="t" anchorCtr="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90" name="Google Shape;90;p17"/>
          <p:cNvSpPr>
            <a:spLocks noGrp="1"/>
          </p:cNvSpPr>
          <p:nvPr>
            <p:ph type="pic" idx="16"/>
          </p:nvPr>
        </p:nvSpPr>
        <p:spPr>
          <a:xfrm>
            <a:off x="3079163" y="2958825"/>
            <a:ext cx="1115700" cy="1118100"/>
          </a:xfrm>
          <a:prstGeom prst="roundRect">
            <a:avLst>
              <a:gd name="adj" fmla="val 16667"/>
            </a:avLst>
          </a:prstGeom>
          <a:noFill/>
          <a:ln>
            <a:noFill/>
          </a:ln>
        </p:spPr>
      </p:sp>
      <p:sp>
        <p:nvSpPr>
          <p:cNvPr id="91" name="Google Shape;91;p17"/>
          <p:cNvSpPr>
            <a:spLocks noGrp="1"/>
          </p:cNvSpPr>
          <p:nvPr>
            <p:ph type="pic" idx="17"/>
          </p:nvPr>
        </p:nvSpPr>
        <p:spPr>
          <a:xfrm>
            <a:off x="4949788" y="2958825"/>
            <a:ext cx="1115700" cy="1118100"/>
          </a:xfrm>
          <a:prstGeom prst="roundRect">
            <a:avLst>
              <a:gd name="adj" fmla="val 16667"/>
            </a:avLst>
          </a:prstGeom>
          <a:noFill/>
          <a:ln>
            <a:noFill/>
          </a:ln>
        </p:spPr>
      </p:sp>
      <p:sp>
        <p:nvSpPr>
          <p:cNvPr id="92" name="Google Shape;92;p17"/>
          <p:cNvSpPr>
            <a:spLocks noGrp="1"/>
          </p:cNvSpPr>
          <p:nvPr>
            <p:ph type="pic" idx="18"/>
          </p:nvPr>
        </p:nvSpPr>
        <p:spPr>
          <a:xfrm>
            <a:off x="6820413" y="2958825"/>
            <a:ext cx="1115700" cy="1118100"/>
          </a:xfrm>
          <a:prstGeom prst="roundRect">
            <a:avLst>
              <a:gd name="adj" fmla="val 16667"/>
            </a:avLst>
          </a:prstGeom>
          <a:noFill/>
          <a:ln>
            <a:noFill/>
          </a:ln>
        </p:spPr>
      </p:sp>
      <p:sp>
        <p:nvSpPr>
          <p:cNvPr id="93" name="Google Shape;93;p17"/>
          <p:cNvSpPr txBox="1">
            <a:spLocks noGrp="1"/>
          </p:cNvSpPr>
          <p:nvPr>
            <p:ph type="subTitle" idx="19"/>
          </p:nvPr>
        </p:nvSpPr>
        <p:spPr>
          <a:xfrm>
            <a:off x="1208525" y="4076921"/>
            <a:ext cx="1115700" cy="234000"/>
          </a:xfrm>
          <a:prstGeom prst="rect">
            <a:avLst/>
          </a:prstGeom>
        </p:spPr>
        <p:txBody>
          <a:bodyPr spcFirstLastPara="1" wrap="square" lIns="91425" tIns="91425" rIns="91425" bIns="0" anchor="b" anchorCtr="0">
            <a:noAutofit/>
          </a:bodyPr>
          <a:lstStyle>
            <a:lvl1pPr lvl="0" algn="ctr">
              <a:spcBef>
                <a:spcPts val="0"/>
              </a:spcBef>
              <a:spcAft>
                <a:spcPts val="0"/>
              </a:spcAft>
              <a:buNone/>
              <a:defRPr sz="9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a:endParaRPr/>
          </a:p>
        </p:txBody>
      </p:sp>
      <p:sp>
        <p:nvSpPr>
          <p:cNvPr id="94" name="Google Shape;94;p17"/>
          <p:cNvSpPr>
            <a:spLocks noGrp="1"/>
          </p:cNvSpPr>
          <p:nvPr>
            <p:ph type="pic" idx="20"/>
          </p:nvPr>
        </p:nvSpPr>
        <p:spPr>
          <a:xfrm>
            <a:off x="1208550" y="2958825"/>
            <a:ext cx="1115700" cy="1118100"/>
          </a:xfrm>
          <a:prstGeom prst="roundRect">
            <a:avLst>
              <a:gd name="adj" fmla="val 16667"/>
            </a:avLst>
          </a:prstGeom>
          <a:noFill/>
          <a:ln>
            <a:noFill/>
          </a:ln>
        </p:spPr>
      </p:sp>
      <p:sp>
        <p:nvSpPr>
          <p:cNvPr id="95" name="Google Shape;95;p17"/>
          <p:cNvSpPr txBox="1">
            <a:spLocks noGrp="1"/>
          </p:cNvSpPr>
          <p:nvPr>
            <p:ph type="subTitle" idx="21"/>
          </p:nvPr>
        </p:nvSpPr>
        <p:spPr>
          <a:xfrm>
            <a:off x="3079166" y="4076921"/>
            <a:ext cx="1115700" cy="234000"/>
          </a:xfrm>
          <a:prstGeom prst="rect">
            <a:avLst/>
          </a:prstGeom>
        </p:spPr>
        <p:txBody>
          <a:bodyPr spcFirstLastPara="1" wrap="square" lIns="91425" tIns="91425" rIns="91425" bIns="0" anchor="b" anchorCtr="0">
            <a:noAutofit/>
          </a:bodyPr>
          <a:lstStyle>
            <a:lvl1pPr lvl="0" algn="ctr">
              <a:spcBef>
                <a:spcPts val="0"/>
              </a:spcBef>
              <a:spcAft>
                <a:spcPts val="0"/>
              </a:spcAft>
              <a:buNone/>
              <a:defRPr sz="9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a:endParaRPr/>
          </a:p>
        </p:txBody>
      </p:sp>
      <p:sp>
        <p:nvSpPr>
          <p:cNvPr id="96" name="Google Shape;96;p17"/>
          <p:cNvSpPr txBox="1">
            <a:spLocks noGrp="1"/>
          </p:cNvSpPr>
          <p:nvPr>
            <p:ph type="subTitle" idx="22"/>
          </p:nvPr>
        </p:nvSpPr>
        <p:spPr>
          <a:xfrm>
            <a:off x="4949794" y="4076921"/>
            <a:ext cx="1115700" cy="234000"/>
          </a:xfrm>
          <a:prstGeom prst="rect">
            <a:avLst/>
          </a:prstGeom>
        </p:spPr>
        <p:txBody>
          <a:bodyPr spcFirstLastPara="1" wrap="square" lIns="91425" tIns="91425" rIns="91425" bIns="0" anchor="b" anchorCtr="0">
            <a:noAutofit/>
          </a:bodyPr>
          <a:lstStyle>
            <a:lvl1pPr lvl="0" algn="ctr">
              <a:spcBef>
                <a:spcPts val="0"/>
              </a:spcBef>
              <a:spcAft>
                <a:spcPts val="0"/>
              </a:spcAft>
              <a:buNone/>
              <a:defRPr sz="9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a:endParaRPr/>
          </a:p>
        </p:txBody>
      </p:sp>
      <p:sp>
        <p:nvSpPr>
          <p:cNvPr id="97" name="Google Shape;97;p17"/>
          <p:cNvSpPr txBox="1">
            <a:spLocks noGrp="1"/>
          </p:cNvSpPr>
          <p:nvPr>
            <p:ph type="subTitle" idx="23"/>
          </p:nvPr>
        </p:nvSpPr>
        <p:spPr>
          <a:xfrm>
            <a:off x="3079163" y="4314484"/>
            <a:ext cx="1115700" cy="311400"/>
          </a:xfrm>
          <a:prstGeom prst="rect">
            <a:avLst/>
          </a:prstGeom>
        </p:spPr>
        <p:txBody>
          <a:bodyPr spcFirstLastPara="1" wrap="square" lIns="91425" tIns="0" rIns="91425" bIns="0" anchor="t" anchorCtr="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98" name="Google Shape;98;p17"/>
          <p:cNvSpPr txBox="1">
            <a:spLocks noGrp="1"/>
          </p:cNvSpPr>
          <p:nvPr>
            <p:ph type="subTitle" idx="24"/>
          </p:nvPr>
        </p:nvSpPr>
        <p:spPr>
          <a:xfrm>
            <a:off x="6820423" y="4076921"/>
            <a:ext cx="1115700" cy="234000"/>
          </a:xfrm>
          <a:prstGeom prst="rect">
            <a:avLst/>
          </a:prstGeom>
        </p:spPr>
        <p:txBody>
          <a:bodyPr spcFirstLastPara="1" wrap="square" lIns="91425" tIns="91425" rIns="91425" bIns="0" anchor="b" anchorCtr="0">
            <a:noAutofit/>
          </a:bodyPr>
          <a:lstStyle>
            <a:lvl1pPr lvl="0" algn="ctr">
              <a:spcBef>
                <a:spcPts val="0"/>
              </a:spcBef>
              <a:spcAft>
                <a:spcPts val="0"/>
              </a:spcAft>
              <a:buNone/>
              <a:defRPr sz="9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600"/>
              <a:buFont typeface="Nunito Sans"/>
              <a:buNone/>
              <a:defRPr>
                <a:solidFill>
                  <a:schemeClr val="accent1"/>
                </a:solidFill>
                <a:latin typeface="Nunito Sans"/>
                <a:ea typeface="Nunito Sans"/>
                <a:cs typeface="Nunito Sans"/>
                <a:sym typeface="Nunito Sans"/>
              </a:defRPr>
            </a:lvl9pPr>
          </a:lstStyle>
          <a:p>
            <a:endParaRPr/>
          </a:p>
        </p:txBody>
      </p:sp>
      <p:sp>
        <p:nvSpPr>
          <p:cNvPr id="99" name="Google Shape;99;p17"/>
          <p:cNvSpPr txBox="1">
            <a:spLocks noGrp="1"/>
          </p:cNvSpPr>
          <p:nvPr>
            <p:ph type="subTitle" idx="25"/>
          </p:nvPr>
        </p:nvSpPr>
        <p:spPr>
          <a:xfrm>
            <a:off x="4949788" y="4314484"/>
            <a:ext cx="1115700" cy="311400"/>
          </a:xfrm>
          <a:prstGeom prst="rect">
            <a:avLst/>
          </a:prstGeom>
        </p:spPr>
        <p:txBody>
          <a:bodyPr spcFirstLastPara="1" wrap="square" lIns="91425" tIns="0" rIns="91425" bIns="0" anchor="t" anchorCtr="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100" name="Google Shape;100;p17"/>
          <p:cNvSpPr txBox="1">
            <a:spLocks noGrp="1"/>
          </p:cNvSpPr>
          <p:nvPr>
            <p:ph type="subTitle" idx="26"/>
          </p:nvPr>
        </p:nvSpPr>
        <p:spPr>
          <a:xfrm>
            <a:off x="1208525" y="4314484"/>
            <a:ext cx="1115700" cy="311400"/>
          </a:xfrm>
          <a:prstGeom prst="rect">
            <a:avLst/>
          </a:prstGeom>
        </p:spPr>
        <p:txBody>
          <a:bodyPr spcFirstLastPara="1" wrap="square" lIns="91425" tIns="0" rIns="91425" bIns="0" anchor="t" anchorCtr="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101" name="Google Shape;101;p17"/>
          <p:cNvSpPr txBox="1">
            <a:spLocks noGrp="1"/>
          </p:cNvSpPr>
          <p:nvPr>
            <p:ph type="subTitle" idx="27"/>
          </p:nvPr>
        </p:nvSpPr>
        <p:spPr>
          <a:xfrm>
            <a:off x="6820413" y="4314484"/>
            <a:ext cx="1115700" cy="311400"/>
          </a:xfrm>
          <a:prstGeom prst="rect">
            <a:avLst/>
          </a:prstGeom>
        </p:spPr>
        <p:txBody>
          <a:bodyPr spcFirstLastPara="1" wrap="square" lIns="91425" tIns="0" rIns="91425" bIns="0" anchor="t" anchorCtr="0">
            <a:noAutofit/>
          </a:bodyPr>
          <a:lstStyle>
            <a:lvl1pPr lvl="0" algn="ctr">
              <a:spcBef>
                <a:spcPts val="0"/>
              </a:spcBef>
              <a:spcAft>
                <a:spcPts val="0"/>
              </a:spcAft>
              <a:buNone/>
              <a:defRPr sz="900">
                <a:latin typeface="Nunito Sans"/>
                <a:ea typeface="Nunito Sans"/>
                <a:cs typeface="Nunito Sans"/>
                <a:sym typeface="Nunito Sans"/>
              </a:defRPr>
            </a:lvl1pPr>
            <a:lvl2pPr lvl="1">
              <a:spcBef>
                <a:spcPts val="0"/>
              </a:spcBef>
              <a:spcAft>
                <a:spcPts val="0"/>
              </a:spcAft>
              <a:buSzPts val="1600"/>
              <a:buFont typeface="Nunito Sans"/>
              <a:buNone/>
              <a:defRPr>
                <a:latin typeface="Nunito Sans"/>
                <a:ea typeface="Nunito Sans"/>
                <a:cs typeface="Nunito Sans"/>
                <a:sym typeface="Nunito Sans"/>
              </a:defRPr>
            </a:lvl2pPr>
            <a:lvl3pPr lvl="2">
              <a:spcBef>
                <a:spcPts val="0"/>
              </a:spcBef>
              <a:spcAft>
                <a:spcPts val="0"/>
              </a:spcAft>
              <a:buSzPts val="1600"/>
              <a:buFont typeface="Nunito Sans"/>
              <a:buNone/>
              <a:defRPr>
                <a:latin typeface="Nunito Sans"/>
                <a:ea typeface="Nunito Sans"/>
                <a:cs typeface="Nunito Sans"/>
                <a:sym typeface="Nunito Sans"/>
              </a:defRPr>
            </a:lvl3pPr>
            <a:lvl4pPr lvl="3">
              <a:spcBef>
                <a:spcPts val="0"/>
              </a:spcBef>
              <a:spcAft>
                <a:spcPts val="0"/>
              </a:spcAft>
              <a:buSzPts val="1600"/>
              <a:buFont typeface="Nunito Sans"/>
              <a:buNone/>
              <a:defRPr>
                <a:latin typeface="Nunito Sans"/>
                <a:ea typeface="Nunito Sans"/>
                <a:cs typeface="Nunito Sans"/>
                <a:sym typeface="Nunito Sans"/>
              </a:defRPr>
            </a:lvl4pPr>
            <a:lvl5pPr lvl="4">
              <a:spcBef>
                <a:spcPts val="0"/>
              </a:spcBef>
              <a:spcAft>
                <a:spcPts val="0"/>
              </a:spcAft>
              <a:buSzPts val="1600"/>
              <a:buFont typeface="Nunito Sans"/>
              <a:buNone/>
              <a:defRPr>
                <a:latin typeface="Nunito Sans"/>
                <a:ea typeface="Nunito Sans"/>
                <a:cs typeface="Nunito Sans"/>
                <a:sym typeface="Nunito Sans"/>
              </a:defRPr>
            </a:lvl5pPr>
            <a:lvl6pPr lvl="5">
              <a:spcBef>
                <a:spcPts val="0"/>
              </a:spcBef>
              <a:spcAft>
                <a:spcPts val="0"/>
              </a:spcAft>
              <a:buSzPts val="1600"/>
              <a:buFont typeface="Nunito Sans"/>
              <a:buNone/>
              <a:defRPr>
                <a:latin typeface="Nunito Sans"/>
                <a:ea typeface="Nunito Sans"/>
                <a:cs typeface="Nunito Sans"/>
                <a:sym typeface="Nunito Sans"/>
              </a:defRPr>
            </a:lvl6pPr>
            <a:lvl7pPr lvl="6">
              <a:spcBef>
                <a:spcPts val="0"/>
              </a:spcBef>
              <a:spcAft>
                <a:spcPts val="0"/>
              </a:spcAft>
              <a:buSzPts val="1600"/>
              <a:buFont typeface="Nunito Sans"/>
              <a:buNone/>
              <a:defRPr>
                <a:latin typeface="Nunito Sans"/>
                <a:ea typeface="Nunito Sans"/>
                <a:cs typeface="Nunito Sans"/>
                <a:sym typeface="Nunito Sans"/>
              </a:defRPr>
            </a:lvl7pPr>
            <a:lvl8pPr lvl="7">
              <a:spcBef>
                <a:spcPts val="0"/>
              </a:spcBef>
              <a:spcAft>
                <a:spcPts val="0"/>
              </a:spcAft>
              <a:buSzPts val="1600"/>
              <a:buFont typeface="Nunito Sans"/>
              <a:buNone/>
              <a:defRPr>
                <a:latin typeface="Nunito Sans"/>
                <a:ea typeface="Nunito Sans"/>
                <a:cs typeface="Nunito Sans"/>
                <a:sym typeface="Nunito Sans"/>
              </a:defRPr>
            </a:lvl8pPr>
            <a:lvl9pPr lvl="8">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102" name="Google Shape;102;p17"/>
          <p:cNvSpPr txBox="1">
            <a:spLocks noGrp="1"/>
          </p:cNvSpPr>
          <p:nvPr>
            <p:ph type="subTitle" idx="28"/>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eet the team - Alt 1">
  <p:cSld name="BLANK_1_1_1_1_2_3_1">
    <p:spTree>
      <p:nvGrpSpPr>
        <p:cNvPr id="1" name="Shape 103"/>
        <p:cNvGrpSpPr/>
        <p:nvPr/>
      </p:nvGrpSpPr>
      <p:grpSpPr>
        <a:xfrm>
          <a:off x="0" y="0"/>
          <a:ext cx="0" cy="0"/>
          <a:chOff x="0" y="0"/>
          <a:chExt cx="0" cy="0"/>
        </a:xfrm>
      </p:grpSpPr>
      <p:sp>
        <p:nvSpPr>
          <p:cNvPr id="104" name="Google Shape;104;p18"/>
          <p:cNvSpPr txBox="1">
            <a:spLocks noGrp="1"/>
          </p:cNvSpPr>
          <p:nvPr>
            <p:ph type="body" idx="1"/>
          </p:nvPr>
        </p:nvSpPr>
        <p:spPr>
          <a:xfrm>
            <a:off x="6014118" y="1661825"/>
            <a:ext cx="2148900" cy="766500"/>
          </a:xfrm>
          <a:prstGeom prst="rect">
            <a:avLst/>
          </a:prstGeom>
        </p:spPr>
        <p:txBody>
          <a:bodyPr spcFirstLastPara="1" wrap="square" lIns="0" tIns="91425" rIns="91425" bIns="91425" anchor="t" anchorCtr="0">
            <a:noAutofit/>
          </a:bodyPr>
          <a:lstStyle>
            <a:lvl1pPr marL="457200" lvl="0" indent="-285750">
              <a:spcBef>
                <a:spcPts val="0"/>
              </a:spcBef>
              <a:spcAft>
                <a:spcPts val="0"/>
              </a:spcAft>
              <a:buClr>
                <a:schemeClr val="dk1"/>
              </a:buClr>
              <a:buSzPts val="900"/>
              <a:buFont typeface="Nunito Sans"/>
              <a:buChar char="●"/>
              <a:defRPr sz="900">
                <a:highlight>
                  <a:schemeClr val="dk2"/>
                </a:highlight>
              </a:defRPr>
            </a:lvl1pPr>
            <a:lvl2pPr marL="914400" lvl="1" indent="-285750">
              <a:spcBef>
                <a:spcPts val="0"/>
              </a:spcBef>
              <a:spcAft>
                <a:spcPts val="0"/>
              </a:spcAft>
              <a:buClr>
                <a:schemeClr val="dk1"/>
              </a:buClr>
              <a:buSzPts val="900"/>
              <a:buFont typeface="Nunito Sans"/>
              <a:buChar char="○"/>
              <a:defRPr sz="900">
                <a:highlight>
                  <a:schemeClr val="dk2"/>
                </a:highlight>
              </a:defRPr>
            </a:lvl2pPr>
            <a:lvl3pPr marL="1371600" lvl="2" indent="-285750">
              <a:spcBef>
                <a:spcPts val="0"/>
              </a:spcBef>
              <a:spcAft>
                <a:spcPts val="0"/>
              </a:spcAft>
              <a:buClr>
                <a:schemeClr val="dk1"/>
              </a:buClr>
              <a:buSzPts val="900"/>
              <a:buFont typeface="Nunito Sans"/>
              <a:buChar char="■"/>
              <a:defRPr sz="900">
                <a:highlight>
                  <a:schemeClr val="dk2"/>
                </a:highlight>
              </a:defRPr>
            </a:lvl3pPr>
            <a:lvl4pPr marL="1828800" lvl="3" indent="-285750">
              <a:spcBef>
                <a:spcPts val="0"/>
              </a:spcBef>
              <a:spcAft>
                <a:spcPts val="0"/>
              </a:spcAft>
              <a:buClr>
                <a:schemeClr val="dk1"/>
              </a:buClr>
              <a:buSzPts val="900"/>
              <a:buFont typeface="Nunito Sans"/>
              <a:buChar char="●"/>
              <a:defRPr sz="900">
                <a:highlight>
                  <a:schemeClr val="dk2"/>
                </a:highlight>
              </a:defRPr>
            </a:lvl4pPr>
            <a:lvl5pPr marL="2286000" lvl="4" indent="-285750">
              <a:spcBef>
                <a:spcPts val="0"/>
              </a:spcBef>
              <a:spcAft>
                <a:spcPts val="0"/>
              </a:spcAft>
              <a:buClr>
                <a:schemeClr val="dk1"/>
              </a:buClr>
              <a:buSzPts val="900"/>
              <a:buFont typeface="Nunito Sans"/>
              <a:buChar char="○"/>
              <a:defRPr sz="900">
                <a:highlight>
                  <a:schemeClr val="dk2"/>
                </a:highlight>
              </a:defRPr>
            </a:lvl5pPr>
            <a:lvl6pPr marL="2743200" lvl="5" indent="-285750">
              <a:spcBef>
                <a:spcPts val="0"/>
              </a:spcBef>
              <a:spcAft>
                <a:spcPts val="0"/>
              </a:spcAft>
              <a:buClr>
                <a:schemeClr val="dk1"/>
              </a:buClr>
              <a:buSzPts val="900"/>
              <a:buFont typeface="Nunito Sans"/>
              <a:buChar char="■"/>
              <a:defRPr sz="900">
                <a:highlight>
                  <a:schemeClr val="dk2"/>
                </a:highlight>
              </a:defRPr>
            </a:lvl6pPr>
            <a:lvl7pPr marL="3200400" lvl="6" indent="-285750">
              <a:spcBef>
                <a:spcPts val="0"/>
              </a:spcBef>
              <a:spcAft>
                <a:spcPts val="0"/>
              </a:spcAft>
              <a:buClr>
                <a:schemeClr val="dk1"/>
              </a:buClr>
              <a:buSzPts val="900"/>
              <a:buFont typeface="Nunito Sans"/>
              <a:buChar char="●"/>
              <a:defRPr sz="900">
                <a:highlight>
                  <a:schemeClr val="dk2"/>
                </a:highlight>
              </a:defRPr>
            </a:lvl7pPr>
            <a:lvl8pPr marL="3657600" lvl="7" indent="-285750">
              <a:spcBef>
                <a:spcPts val="0"/>
              </a:spcBef>
              <a:spcAft>
                <a:spcPts val="0"/>
              </a:spcAft>
              <a:buClr>
                <a:schemeClr val="dk1"/>
              </a:buClr>
              <a:buSzPts val="900"/>
              <a:buFont typeface="Nunito Sans"/>
              <a:buChar char="○"/>
              <a:defRPr sz="900">
                <a:highlight>
                  <a:schemeClr val="dk2"/>
                </a:highlight>
              </a:defRPr>
            </a:lvl8pPr>
            <a:lvl9pPr marL="4114800" lvl="8" indent="-285750">
              <a:spcBef>
                <a:spcPts val="0"/>
              </a:spcBef>
              <a:spcAft>
                <a:spcPts val="0"/>
              </a:spcAft>
              <a:buClr>
                <a:schemeClr val="dk1"/>
              </a:buClr>
              <a:buSzPts val="900"/>
              <a:buFont typeface="Nunito Sans"/>
              <a:buChar char="■"/>
              <a:defRPr sz="900">
                <a:highlight>
                  <a:schemeClr val="dk2"/>
                </a:highlight>
              </a:defRPr>
            </a:lvl9pPr>
          </a:lstStyle>
          <a:p>
            <a:endParaRPr/>
          </a:p>
        </p:txBody>
      </p:sp>
      <p:sp>
        <p:nvSpPr>
          <p:cNvPr id="105" name="Google Shape;105;p18"/>
          <p:cNvSpPr txBox="1">
            <a:spLocks noGrp="1"/>
          </p:cNvSpPr>
          <p:nvPr>
            <p:ph type="body" idx="2"/>
          </p:nvPr>
        </p:nvSpPr>
        <p:spPr>
          <a:xfrm>
            <a:off x="2317068" y="1661825"/>
            <a:ext cx="2148900" cy="766500"/>
          </a:xfrm>
          <a:prstGeom prst="rect">
            <a:avLst/>
          </a:prstGeom>
        </p:spPr>
        <p:txBody>
          <a:bodyPr spcFirstLastPara="1" wrap="square" lIns="0" tIns="91425" rIns="91425" bIns="91425" anchor="t" anchorCtr="0">
            <a:noAutofit/>
          </a:bodyPr>
          <a:lstStyle>
            <a:lvl1pPr marL="457200" lvl="0" indent="-285750">
              <a:spcBef>
                <a:spcPts val="0"/>
              </a:spcBef>
              <a:spcAft>
                <a:spcPts val="0"/>
              </a:spcAft>
              <a:buClr>
                <a:schemeClr val="dk1"/>
              </a:buClr>
              <a:buSzPts val="900"/>
              <a:buFont typeface="Nunito Sans"/>
              <a:buChar char="●"/>
              <a:defRPr sz="900">
                <a:highlight>
                  <a:schemeClr val="dk2"/>
                </a:highlight>
              </a:defRPr>
            </a:lvl1pPr>
            <a:lvl2pPr marL="914400" lvl="1" indent="-285750">
              <a:spcBef>
                <a:spcPts val="0"/>
              </a:spcBef>
              <a:spcAft>
                <a:spcPts val="0"/>
              </a:spcAft>
              <a:buClr>
                <a:schemeClr val="dk1"/>
              </a:buClr>
              <a:buSzPts val="900"/>
              <a:buFont typeface="Nunito Sans"/>
              <a:buChar char="○"/>
              <a:defRPr sz="900">
                <a:highlight>
                  <a:schemeClr val="dk2"/>
                </a:highlight>
              </a:defRPr>
            </a:lvl2pPr>
            <a:lvl3pPr marL="1371600" lvl="2" indent="-285750">
              <a:spcBef>
                <a:spcPts val="0"/>
              </a:spcBef>
              <a:spcAft>
                <a:spcPts val="0"/>
              </a:spcAft>
              <a:buClr>
                <a:schemeClr val="dk1"/>
              </a:buClr>
              <a:buSzPts val="900"/>
              <a:buFont typeface="Nunito Sans"/>
              <a:buChar char="■"/>
              <a:defRPr sz="900">
                <a:highlight>
                  <a:schemeClr val="dk2"/>
                </a:highlight>
              </a:defRPr>
            </a:lvl3pPr>
            <a:lvl4pPr marL="1828800" lvl="3" indent="-285750">
              <a:spcBef>
                <a:spcPts val="0"/>
              </a:spcBef>
              <a:spcAft>
                <a:spcPts val="0"/>
              </a:spcAft>
              <a:buClr>
                <a:schemeClr val="dk1"/>
              </a:buClr>
              <a:buSzPts val="900"/>
              <a:buFont typeface="Nunito Sans"/>
              <a:buChar char="●"/>
              <a:defRPr sz="900">
                <a:highlight>
                  <a:schemeClr val="dk2"/>
                </a:highlight>
              </a:defRPr>
            </a:lvl4pPr>
            <a:lvl5pPr marL="2286000" lvl="4" indent="-285750">
              <a:spcBef>
                <a:spcPts val="0"/>
              </a:spcBef>
              <a:spcAft>
                <a:spcPts val="0"/>
              </a:spcAft>
              <a:buClr>
                <a:schemeClr val="dk1"/>
              </a:buClr>
              <a:buSzPts val="900"/>
              <a:buFont typeface="Nunito Sans"/>
              <a:buChar char="○"/>
              <a:defRPr sz="900">
                <a:highlight>
                  <a:schemeClr val="dk2"/>
                </a:highlight>
              </a:defRPr>
            </a:lvl5pPr>
            <a:lvl6pPr marL="2743200" lvl="5" indent="-285750">
              <a:spcBef>
                <a:spcPts val="0"/>
              </a:spcBef>
              <a:spcAft>
                <a:spcPts val="0"/>
              </a:spcAft>
              <a:buClr>
                <a:schemeClr val="dk1"/>
              </a:buClr>
              <a:buSzPts val="900"/>
              <a:buFont typeface="Nunito Sans"/>
              <a:buChar char="■"/>
              <a:defRPr sz="900">
                <a:highlight>
                  <a:schemeClr val="dk2"/>
                </a:highlight>
              </a:defRPr>
            </a:lvl6pPr>
            <a:lvl7pPr marL="3200400" lvl="6" indent="-285750">
              <a:spcBef>
                <a:spcPts val="0"/>
              </a:spcBef>
              <a:spcAft>
                <a:spcPts val="0"/>
              </a:spcAft>
              <a:buClr>
                <a:schemeClr val="dk1"/>
              </a:buClr>
              <a:buSzPts val="900"/>
              <a:buFont typeface="Nunito Sans"/>
              <a:buChar char="●"/>
              <a:defRPr sz="900">
                <a:highlight>
                  <a:schemeClr val="dk2"/>
                </a:highlight>
              </a:defRPr>
            </a:lvl7pPr>
            <a:lvl8pPr marL="3657600" lvl="7" indent="-285750">
              <a:spcBef>
                <a:spcPts val="0"/>
              </a:spcBef>
              <a:spcAft>
                <a:spcPts val="0"/>
              </a:spcAft>
              <a:buClr>
                <a:schemeClr val="dk1"/>
              </a:buClr>
              <a:buSzPts val="900"/>
              <a:buFont typeface="Nunito Sans"/>
              <a:buChar char="○"/>
              <a:defRPr sz="900">
                <a:highlight>
                  <a:schemeClr val="dk2"/>
                </a:highlight>
              </a:defRPr>
            </a:lvl8pPr>
            <a:lvl9pPr marL="4114800" lvl="8" indent="-285750">
              <a:spcBef>
                <a:spcPts val="0"/>
              </a:spcBef>
              <a:spcAft>
                <a:spcPts val="0"/>
              </a:spcAft>
              <a:buClr>
                <a:schemeClr val="dk1"/>
              </a:buClr>
              <a:buSzPts val="900"/>
              <a:buFont typeface="Nunito Sans"/>
              <a:buChar char="■"/>
              <a:defRPr sz="900">
                <a:highlight>
                  <a:schemeClr val="dk2"/>
                </a:highlight>
              </a:defRPr>
            </a:lvl9pPr>
          </a:lstStyle>
          <a:p>
            <a:endParaRPr/>
          </a:p>
        </p:txBody>
      </p:sp>
      <p:sp>
        <p:nvSpPr>
          <p:cNvPr id="106" name="Google Shape;106;p18"/>
          <p:cNvSpPr/>
          <p:nvPr/>
        </p:nvSpPr>
        <p:spPr>
          <a:xfrm>
            <a:off x="-3491" y="1985350"/>
            <a:ext cx="3736169" cy="3157918"/>
          </a:xfrm>
          <a:custGeom>
            <a:avLst/>
            <a:gdLst/>
            <a:ahLst/>
            <a:cxnLst/>
            <a:rect l="l" t="t" r="r" b="b"/>
            <a:pathLst>
              <a:path w="247921" h="209550" extrusionOk="0">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107" name="Google Shape;107;p18"/>
          <p:cNvSpPr txBox="1">
            <a:spLocks noGrp="1"/>
          </p:cNvSpPr>
          <p:nvPr>
            <p:ph type="title"/>
          </p:nvPr>
        </p:nvSpPr>
        <p:spPr>
          <a:xfrm>
            <a:off x="228600" y="228600"/>
            <a:ext cx="57072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108" name="Google Shape;108;p18"/>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GB"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09" name="Google Shape;109;p18"/>
          <p:cNvSpPr>
            <a:spLocks noGrp="1"/>
          </p:cNvSpPr>
          <p:nvPr>
            <p:ph type="pic" idx="3"/>
          </p:nvPr>
        </p:nvSpPr>
        <p:spPr>
          <a:xfrm>
            <a:off x="988450" y="2967538"/>
            <a:ext cx="1264200" cy="1258500"/>
          </a:xfrm>
          <a:prstGeom prst="roundRect">
            <a:avLst>
              <a:gd name="adj" fmla="val 16718"/>
            </a:avLst>
          </a:prstGeom>
          <a:noFill/>
          <a:ln>
            <a:noFill/>
          </a:ln>
        </p:spPr>
      </p:sp>
      <p:sp>
        <p:nvSpPr>
          <p:cNvPr id="110" name="Google Shape;110;p18"/>
          <p:cNvSpPr txBox="1">
            <a:spLocks noGrp="1"/>
          </p:cNvSpPr>
          <p:nvPr>
            <p:ph type="subTitle" idx="4"/>
          </p:nvPr>
        </p:nvSpPr>
        <p:spPr>
          <a:xfrm>
            <a:off x="2317068" y="2953117"/>
            <a:ext cx="1314600" cy="311400"/>
          </a:xfrm>
          <a:prstGeom prst="rect">
            <a:avLst/>
          </a:prstGeom>
        </p:spPr>
        <p:txBody>
          <a:bodyPr spcFirstLastPara="1" wrap="square" lIns="91425" tIns="91425" rIns="91425" bIns="0" anchor="b" anchorCtr="0">
            <a:noAutofit/>
          </a:bodyPr>
          <a:lstStyle>
            <a:lvl1pPr lvl="0">
              <a:spcBef>
                <a:spcPts val="0"/>
              </a:spcBef>
              <a:spcAft>
                <a:spcPts val="0"/>
              </a:spcAft>
              <a:buNone/>
              <a:defRPr sz="10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a:endParaRPr/>
          </a:p>
        </p:txBody>
      </p:sp>
      <p:sp>
        <p:nvSpPr>
          <p:cNvPr id="111" name="Google Shape;111;p18"/>
          <p:cNvSpPr txBox="1">
            <a:spLocks noGrp="1"/>
          </p:cNvSpPr>
          <p:nvPr>
            <p:ph type="subTitle" idx="5"/>
          </p:nvPr>
        </p:nvSpPr>
        <p:spPr>
          <a:xfrm>
            <a:off x="2317068" y="3283266"/>
            <a:ext cx="1314600" cy="311400"/>
          </a:xfrm>
          <a:prstGeom prst="rect">
            <a:avLst/>
          </a:prstGeom>
        </p:spPr>
        <p:txBody>
          <a:bodyPr spcFirstLastPara="1" wrap="square" lIns="91425" tIns="0" rIns="91425" bIns="0" anchor="t" anchorCtr="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a:endParaRPr/>
          </a:p>
        </p:txBody>
      </p:sp>
      <p:sp>
        <p:nvSpPr>
          <p:cNvPr id="112" name="Google Shape;112;p18"/>
          <p:cNvSpPr txBox="1">
            <a:spLocks noGrp="1"/>
          </p:cNvSpPr>
          <p:nvPr>
            <p:ph type="body" idx="6"/>
          </p:nvPr>
        </p:nvSpPr>
        <p:spPr>
          <a:xfrm>
            <a:off x="2317068" y="3459387"/>
            <a:ext cx="2148900" cy="766500"/>
          </a:xfrm>
          <a:prstGeom prst="rect">
            <a:avLst/>
          </a:prstGeom>
        </p:spPr>
        <p:txBody>
          <a:bodyPr spcFirstLastPara="1" wrap="square" lIns="0" tIns="91425" rIns="91425" bIns="91425" anchor="t" anchorCtr="0">
            <a:noAutofit/>
          </a:bodyPr>
          <a:lstStyle>
            <a:lvl1pPr marL="457200" lvl="0" indent="-285750">
              <a:spcBef>
                <a:spcPts val="0"/>
              </a:spcBef>
              <a:spcAft>
                <a:spcPts val="0"/>
              </a:spcAft>
              <a:buClr>
                <a:schemeClr val="dk1"/>
              </a:buClr>
              <a:buSzPts val="900"/>
              <a:buFont typeface="Nunito Sans"/>
              <a:buChar char="●"/>
              <a:defRPr sz="900">
                <a:highlight>
                  <a:schemeClr val="dk2"/>
                </a:highlight>
              </a:defRPr>
            </a:lvl1pPr>
            <a:lvl2pPr marL="914400" lvl="1" indent="-285750">
              <a:spcBef>
                <a:spcPts val="0"/>
              </a:spcBef>
              <a:spcAft>
                <a:spcPts val="0"/>
              </a:spcAft>
              <a:buClr>
                <a:schemeClr val="dk1"/>
              </a:buClr>
              <a:buSzPts val="900"/>
              <a:buFont typeface="Nunito Sans"/>
              <a:buChar char="○"/>
              <a:defRPr sz="900">
                <a:highlight>
                  <a:schemeClr val="dk2"/>
                </a:highlight>
              </a:defRPr>
            </a:lvl2pPr>
            <a:lvl3pPr marL="1371600" lvl="2" indent="-285750">
              <a:spcBef>
                <a:spcPts val="0"/>
              </a:spcBef>
              <a:spcAft>
                <a:spcPts val="0"/>
              </a:spcAft>
              <a:buClr>
                <a:schemeClr val="dk1"/>
              </a:buClr>
              <a:buSzPts val="900"/>
              <a:buFont typeface="Nunito Sans"/>
              <a:buChar char="■"/>
              <a:defRPr sz="900">
                <a:highlight>
                  <a:schemeClr val="dk2"/>
                </a:highlight>
              </a:defRPr>
            </a:lvl3pPr>
            <a:lvl4pPr marL="1828800" lvl="3" indent="-285750">
              <a:spcBef>
                <a:spcPts val="0"/>
              </a:spcBef>
              <a:spcAft>
                <a:spcPts val="0"/>
              </a:spcAft>
              <a:buClr>
                <a:schemeClr val="dk1"/>
              </a:buClr>
              <a:buSzPts val="900"/>
              <a:buFont typeface="Nunito Sans"/>
              <a:buChar char="●"/>
              <a:defRPr sz="900">
                <a:highlight>
                  <a:schemeClr val="dk2"/>
                </a:highlight>
              </a:defRPr>
            </a:lvl4pPr>
            <a:lvl5pPr marL="2286000" lvl="4" indent="-285750">
              <a:spcBef>
                <a:spcPts val="0"/>
              </a:spcBef>
              <a:spcAft>
                <a:spcPts val="0"/>
              </a:spcAft>
              <a:buClr>
                <a:schemeClr val="dk1"/>
              </a:buClr>
              <a:buSzPts val="900"/>
              <a:buFont typeface="Nunito Sans"/>
              <a:buChar char="○"/>
              <a:defRPr sz="900">
                <a:highlight>
                  <a:schemeClr val="dk2"/>
                </a:highlight>
              </a:defRPr>
            </a:lvl5pPr>
            <a:lvl6pPr marL="2743200" lvl="5" indent="-285750">
              <a:spcBef>
                <a:spcPts val="0"/>
              </a:spcBef>
              <a:spcAft>
                <a:spcPts val="0"/>
              </a:spcAft>
              <a:buClr>
                <a:schemeClr val="dk1"/>
              </a:buClr>
              <a:buSzPts val="900"/>
              <a:buFont typeface="Nunito Sans"/>
              <a:buChar char="■"/>
              <a:defRPr sz="900">
                <a:highlight>
                  <a:schemeClr val="dk2"/>
                </a:highlight>
              </a:defRPr>
            </a:lvl6pPr>
            <a:lvl7pPr marL="3200400" lvl="6" indent="-285750">
              <a:spcBef>
                <a:spcPts val="0"/>
              </a:spcBef>
              <a:spcAft>
                <a:spcPts val="0"/>
              </a:spcAft>
              <a:buClr>
                <a:schemeClr val="dk1"/>
              </a:buClr>
              <a:buSzPts val="900"/>
              <a:buFont typeface="Nunito Sans"/>
              <a:buChar char="●"/>
              <a:defRPr sz="900">
                <a:highlight>
                  <a:schemeClr val="dk2"/>
                </a:highlight>
              </a:defRPr>
            </a:lvl7pPr>
            <a:lvl8pPr marL="3657600" lvl="7" indent="-285750">
              <a:spcBef>
                <a:spcPts val="0"/>
              </a:spcBef>
              <a:spcAft>
                <a:spcPts val="0"/>
              </a:spcAft>
              <a:buClr>
                <a:schemeClr val="dk1"/>
              </a:buClr>
              <a:buSzPts val="900"/>
              <a:buFont typeface="Nunito Sans"/>
              <a:buChar char="○"/>
              <a:defRPr sz="900">
                <a:highlight>
                  <a:schemeClr val="dk2"/>
                </a:highlight>
              </a:defRPr>
            </a:lvl8pPr>
            <a:lvl9pPr marL="4114800" lvl="8" indent="-285750">
              <a:spcBef>
                <a:spcPts val="0"/>
              </a:spcBef>
              <a:spcAft>
                <a:spcPts val="0"/>
              </a:spcAft>
              <a:buClr>
                <a:schemeClr val="dk1"/>
              </a:buClr>
              <a:buSzPts val="900"/>
              <a:buFont typeface="Nunito Sans"/>
              <a:buChar char="■"/>
              <a:defRPr sz="900">
                <a:highlight>
                  <a:schemeClr val="dk2"/>
                </a:highlight>
              </a:defRPr>
            </a:lvl9pPr>
          </a:lstStyle>
          <a:p>
            <a:endParaRPr/>
          </a:p>
        </p:txBody>
      </p:sp>
      <p:sp>
        <p:nvSpPr>
          <p:cNvPr id="113" name="Google Shape;113;p18"/>
          <p:cNvSpPr>
            <a:spLocks noGrp="1"/>
          </p:cNvSpPr>
          <p:nvPr>
            <p:ph type="pic" idx="7"/>
          </p:nvPr>
        </p:nvSpPr>
        <p:spPr>
          <a:xfrm>
            <a:off x="4685500" y="1169975"/>
            <a:ext cx="1264200" cy="1258500"/>
          </a:xfrm>
          <a:prstGeom prst="roundRect">
            <a:avLst>
              <a:gd name="adj" fmla="val 16718"/>
            </a:avLst>
          </a:prstGeom>
          <a:noFill/>
          <a:ln>
            <a:noFill/>
          </a:ln>
        </p:spPr>
      </p:sp>
      <p:sp>
        <p:nvSpPr>
          <p:cNvPr id="114" name="Google Shape;114;p18"/>
          <p:cNvSpPr txBox="1">
            <a:spLocks noGrp="1"/>
          </p:cNvSpPr>
          <p:nvPr>
            <p:ph type="subTitle" idx="8"/>
          </p:nvPr>
        </p:nvSpPr>
        <p:spPr>
          <a:xfrm>
            <a:off x="6014118" y="1155555"/>
            <a:ext cx="1314600" cy="311400"/>
          </a:xfrm>
          <a:prstGeom prst="rect">
            <a:avLst/>
          </a:prstGeom>
        </p:spPr>
        <p:txBody>
          <a:bodyPr spcFirstLastPara="1" wrap="square" lIns="91425" tIns="91425" rIns="91425" bIns="0" anchor="b" anchorCtr="0">
            <a:noAutofit/>
          </a:bodyPr>
          <a:lstStyle>
            <a:lvl1pPr lvl="0">
              <a:spcBef>
                <a:spcPts val="0"/>
              </a:spcBef>
              <a:spcAft>
                <a:spcPts val="0"/>
              </a:spcAft>
              <a:buNone/>
              <a:defRPr sz="10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a:endParaRPr/>
          </a:p>
        </p:txBody>
      </p:sp>
      <p:sp>
        <p:nvSpPr>
          <p:cNvPr id="115" name="Google Shape;115;p18"/>
          <p:cNvSpPr txBox="1">
            <a:spLocks noGrp="1"/>
          </p:cNvSpPr>
          <p:nvPr>
            <p:ph type="subTitle" idx="9"/>
          </p:nvPr>
        </p:nvSpPr>
        <p:spPr>
          <a:xfrm>
            <a:off x="6014118" y="1485704"/>
            <a:ext cx="1314600" cy="311400"/>
          </a:xfrm>
          <a:prstGeom prst="rect">
            <a:avLst/>
          </a:prstGeom>
        </p:spPr>
        <p:txBody>
          <a:bodyPr spcFirstLastPara="1" wrap="square" lIns="91425" tIns="0" rIns="91425" bIns="0" anchor="t" anchorCtr="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a:endParaRPr/>
          </a:p>
        </p:txBody>
      </p:sp>
      <p:sp>
        <p:nvSpPr>
          <p:cNvPr id="116" name="Google Shape;116;p18"/>
          <p:cNvSpPr>
            <a:spLocks noGrp="1"/>
          </p:cNvSpPr>
          <p:nvPr>
            <p:ph type="pic" idx="13"/>
          </p:nvPr>
        </p:nvSpPr>
        <p:spPr>
          <a:xfrm>
            <a:off x="4685500" y="2967538"/>
            <a:ext cx="1264200" cy="1258500"/>
          </a:xfrm>
          <a:prstGeom prst="roundRect">
            <a:avLst>
              <a:gd name="adj" fmla="val 16718"/>
            </a:avLst>
          </a:prstGeom>
          <a:noFill/>
          <a:ln>
            <a:noFill/>
          </a:ln>
        </p:spPr>
      </p:sp>
      <p:sp>
        <p:nvSpPr>
          <p:cNvPr id="117" name="Google Shape;117;p18"/>
          <p:cNvSpPr txBox="1">
            <a:spLocks noGrp="1"/>
          </p:cNvSpPr>
          <p:nvPr>
            <p:ph type="subTitle" idx="14"/>
          </p:nvPr>
        </p:nvSpPr>
        <p:spPr>
          <a:xfrm>
            <a:off x="6014118" y="2953117"/>
            <a:ext cx="1314600" cy="311400"/>
          </a:xfrm>
          <a:prstGeom prst="rect">
            <a:avLst/>
          </a:prstGeom>
        </p:spPr>
        <p:txBody>
          <a:bodyPr spcFirstLastPara="1" wrap="square" lIns="91425" tIns="91425" rIns="91425" bIns="0" anchor="b" anchorCtr="0">
            <a:noAutofit/>
          </a:bodyPr>
          <a:lstStyle>
            <a:lvl1pPr lvl="0">
              <a:spcBef>
                <a:spcPts val="0"/>
              </a:spcBef>
              <a:spcAft>
                <a:spcPts val="0"/>
              </a:spcAft>
              <a:buNone/>
              <a:defRPr sz="10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a:endParaRPr/>
          </a:p>
        </p:txBody>
      </p:sp>
      <p:sp>
        <p:nvSpPr>
          <p:cNvPr id="118" name="Google Shape;118;p18"/>
          <p:cNvSpPr txBox="1">
            <a:spLocks noGrp="1"/>
          </p:cNvSpPr>
          <p:nvPr>
            <p:ph type="subTitle" idx="15"/>
          </p:nvPr>
        </p:nvSpPr>
        <p:spPr>
          <a:xfrm>
            <a:off x="6014118" y="3283266"/>
            <a:ext cx="1314600" cy="311400"/>
          </a:xfrm>
          <a:prstGeom prst="rect">
            <a:avLst/>
          </a:prstGeom>
        </p:spPr>
        <p:txBody>
          <a:bodyPr spcFirstLastPara="1" wrap="square" lIns="91425" tIns="0" rIns="91425" bIns="0" anchor="t" anchorCtr="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a:endParaRPr/>
          </a:p>
        </p:txBody>
      </p:sp>
      <p:sp>
        <p:nvSpPr>
          <p:cNvPr id="119" name="Google Shape;119;p18"/>
          <p:cNvSpPr txBox="1">
            <a:spLocks noGrp="1"/>
          </p:cNvSpPr>
          <p:nvPr>
            <p:ph type="body" idx="16"/>
          </p:nvPr>
        </p:nvSpPr>
        <p:spPr>
          <a:xfrm>
            <a:off x="6014118" y="3459387"/>
            <a:ext cx="2148900" cy="766500"/>
          </a:xfrm>
          <a:prstGeom prst="rect">
            <a:avLst/>
          </a:prstGeom>
        </p:spPr>
        <p:txBody>
          <a:bodyPr spcFirstLastPara="1" wrap="square" lIns="0" tIns="91425" rIns="91425" bIns="91425" anchor="t" anchorCtr="0">
            <a:noAutofit/>
          </a:bodyPr>
          <a:lstStyle>
            <a:lvl1pPr marL="457200" lvl="0" indent="-285750">
              <a:spcBef>
                <a:spcPts val="0"/>
              </a:spcBef>
              <a:spcAft>
                <a:spcPts val="0"/>
              </a:spcAft>
              <a:buClr>
                <a:schemeClr val="dk1"/>
              </a:buClr>
              <a:buSzPts val="900"/>
              <a:buFont typeface="Nunito Sans"/>
              <a:buChar char="●"/>
              <a:defRPr sz="900">
                <a:highlight>
                  <a:schemeClr val="dk2"/>
                </a:highlight>
              </a:defRPr>
            </a:lvl1pPr>
            <a:lvl2pPr marL="914400" lvl="1" indent="-285750">
              <a:spcBef>
                <a:spcPts val="0"/>
              </a:spcBef>
              <a:spcAft>
                <a:spcPts val="0"/>
              </a:spcAft>
              <a:buClr>
                <a:schemeClr val="dk1"/>
              </a:buClr>
              <a:buSzPts val="900"/>
              <a:buFont typeface="Nunito Sans"/>
              <a:buChar char="○"/>
              <a:defRPr sz="900">
                <a:highlight>
                  <a:schemeClr val="dk2"/>
                </a:highlight>
              </a:defRPr>
            </a:lvl2pPr>
            <a:lvl3pPr marL="1371600" lvl="2" indent="-285750">
              <a:spcBef>
                <a:spcPts val="0"/>
              </a:spcBef>
              <a:spcAft>
                <a:spcPts val="0"/>
              </a:spcAft>
              <a:buClr>
                <a:schemeClr val="dk1"/>
              </a:buClr>
              <a:buSzPts val="900"/>
              <a:buFont typeface="Nunito Sans"/>
              <a:buChar char="■"/>
              <a:defRPr sz="900">
                <a:highlight>
                  <a:schemeClr val="dk2"/>
                </a:highlight>
              </a:defRPr>
            </a:lvl3pPr>
            <a:lvl4pPr marL="1828800" lvl="3" indent="-285750">
              <a:spcBef>
                <a:spcPts val="0"/>
              </a:spcBef>
              <a:spcAft>
                <a:spcPts val="0"/>
              </a:spcAft>
              <a:buClr>
                <a:schemeClr val="dk1"/>
              </a:buClr>
              <a:buSzPts val="900"/>
              <a:buFont typeface="Nunito Sans"/>
              <a:buChar char="●"/>
              <a:defRPr sz="900">
                <a:highlight>
                  <a:schemeClr val="dk2"/>
                </a:highlight>
              </a:defRPr>
            </a:lvl4pPr>
            <a:lvl5pPr marL="2286000" lvl="4" indent="-285750">
              <a:spcBef>
                <a:spcPts val="0"/>
              </a:spcBef>
              <a:spcAft>
                <a:spcPts val="0"/>
              </a:spcAft>
              <a:buClr>
                <a:schemeClr val="dk1"/>
              </a:buClr>
              <a:buSzPts val="900"/>
              <a:buFont typeface="Nunito Sans"/>
              <a:buChar char="○"/>
              <a:defRPr sz="900">
                <a:highlight>
                  <a:schemeClr val="dk2"/>
                </a:highlight>
              </a:defRPr>
            </a:lvl5pPr>
            <a:lvl6pPr marL="2743200" lvl="5" indent="-285750">
              <a:spcBef>
                <a:spcPts val="0"/>
              </a:spcBef>
              <a:spcAft>
                <a:spcPts val="0"/>
              </a:spcAft>
              <a:buClr>
                <a:schemeClr val="dk1"/>
              </a:buClr>
              <a:buSzPts val="900"/>
              <a:buFont typeface="Nunito Sans"/>
              <a:buChar char="■"/>
              <a:defRPr sz="900">
                <a:highlight>
                  <a:schemeClr val="dk2"/>
                </a:highlight>
              </a:defRPr>
            </a:lvl6pPr>
            <a:lvl7pPr marL="3200400" lvl="6" indent="-285750">
              <a:spcBef>
                <a:spcPts val="0"/>
              </a:spcBef>
              <a:spcAft>
                <a:spcPts val="0"/>
              </a:spcAft>
              <a:buClr>
                <a:schemeClr val="dk1"/>
              </a:buClr>
              <a:buSzPts val="900"/>
              <a:buFont typeface="Nunito Sans"/>
              <a:buChar char="●"/>
              <a:defRPr sz="900">
                <a:highlight>
                  <a:schemeClr val="dk2"/>
                </a:highlight>
              </a:defRPr>
            </a:lvl7pPr>
            <a:lvl8pPr marL="3657600" lvl="7" indent="-285750">
              <a:spcBef>
                <a:spcPts val="0"/>
              </a:spcBef>
              <a:spcAft>
                <a:spcPts val="0"/>
              </a:spcAft>
              <a:buClr>
                <a:schemeClr val="dk1"/>
              </a:buClr>
              <a:buSzPts val="900"/>
              <a:buFont typeface="Nunito Sans"/>
              <a:buChar char="○"/>
              <a:defRPr sz="900">
                <a:highlight>
                  <a:schemeClr val="dk2"/>
                </a:highlight>
              </a:defRPr>
            </a:lvl8pPr>
            <a:lvl9pPr marL="4114800" lvl="8" indent="-285750">
              <a:spcBef>
                <a:spcPts val="0"/>
              </a:spcBef>
              <a:spcAft>
                <a:spcPts val="0"/>
              </a:spcAft>
              <a:buClr>
                <a:schemeClr val="dk1"/>
              </a:buClr>
              <a:buSzPts val="900"/>
              <a:buFont typeface="Nunito Sans"/>
              <a:buChar char="■"/>
              <a:defRPr sz="900">
                <a:highlight>
                  <a:schemeClr val="dk2"/>
                </a:highlight>
              </a:defRPr>
            </a:lvl9pPr>
          </a:lstStyle>
          <a:p>
            <a:endParaRPr/>
          </a:p>
        </p:txBody>
      </p:sp>
      <p:sp>
        <p:nvSpPr>
          <p:cNvPr id="120" name="Google Shape;120;p18"/>
          <p:cNvSpPr>
            <a:spLocks noGrp="1"/>
          </p:cNvSpPr>
          <p:nvPr>
            <p:ph type="pic" idx="17"/>
          </p:nvPr>
        </p:nvSpPr>
        <p:spPr>
          <a:xfrm>
            <a:off x="988450" y="1169975"/>
            <a:ext cx="1264200" cy="1258500"/>
          </a:xfrm>
          <a:prstGeom prst="roundRect">
            <a:avLst>
              <a:gd name="adj" fmla="val 16718"/>
            </a:avLst>
          </a:prstGeom>
          <a:noFill/>
          <a:ln>
            <a:noFill/>
          </a:ln>
        </p:spPr>
      </p:sp>
      <p:sp>
        <p:nvSpPr>
          <p:cNvPr id="121" name="Google Shape;121;p18"/>
          <p:cNvSpPr txBox="1">
            <a:spLocks noGrp="1"/>
          </p:cNvSpPr>
          <p:nvPr>
            <p:ph type="subTitle" idx="18"/>
          </p:nvPr>
        </p:nvSpPr>
        <p:spPr>
          <a:xfrm>
            <a:off x="2317068" y="1155555"/>
            <a:ext cx="1314600" cy="311400"/>
          </a:xfrm>
          <a:prstGeom prst="rect">
            <a:avLst/>
          </a:prstGeom>
        </p:spPr>
        <p:txBody>
          <a:bodyPr spcFirstLastPara="1" wrap="square" lIns="91425" tIns="91425" rIns="91425" bIns="0" anchor="b" anchorCtr="0">
            <a:noAutofit/>
          </a:bodyPr>
          <a:lstStyle>
            <a:lvl1pPr lvl="0">
              <a:spcBef>
                <a:spcPts val="0"/>
              </a:spcBef>
              <a:spcAft>
                <a:spcPts val="0"/>
              </a:spcAft>
              <a:buNone/>
              <a:defRPr sz="1000" b="1">
                <a:solidFill>
                  <a:schemeClr val="accent1"/>
                </a:solidFill>
                <a:latin typeface="Nunito Sans"/>
                <a:ea typeface="Nunito Sans"/>
                <a:cs typeface="Nunito Sans"/>
                <a:sym typeface="Nunito Sans"/>
              </a:defRPr>
            </a:lvl1pPr>
            <a:lvl2pPr lvl="1">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2pPr>
            <a:lvl3pPr lvl="2">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3pPr>
            <a:lvl4pPr lvl="3">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4pPr>
            <a:lvl5pPr lvl="4">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5pPr>
            <a:lvl6pPr lvl="5">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6pPr>
            <a:lvl7pPr lvl="6">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7pPr>
            <a:lvl8pPr lvl="7">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8pPr>
            <a:lvl9pPr lvl="8">
              <a:spcBef>
                <a:spcPts val="0"/>
              </a:spcBef>
              <a:spcAft>
                <a:spcPts val="0"/>
              </a:spcAft>
              <a:buClr>
                <a:schemeClr val="accent1"/>
              </a:buClr>
              <a:buSzPts val="1000"/>
              <a:buFont typeface="Nunito Sans"/>
              <a:buNone/>
              <a:defRPr sz="1000">
                <a:solidFill>
                  <a:schemeClr val="accent1"/>
                </a:solidFill>
                <a:latin typeface="Nunito Sans"/>
                <a:ea typeface="Nunito Sans"/>
                <a:cs typeface="Nunito Sans"/>
                <a:sym typeface="Nunito Sans"/>
              </a:defRPr>
            </a:lvl9pPr>
          </a:lstStyle>
          <a:p>
            <a:endParaRPr/>
          </a:p>
        </p:txBody>
      </p:sp>
      <p:sp>
        <p:nvSpPr>
          <p:cNvPr id="122" name="Google Shape;122;p18"/>
          <p:cNvSpPr txBox="1">
            <a:spLocks noGrp="1"/>
          </p:cNvSpPr>
          <p:nvPr>
            <p:ph type="subTitle" idx="19"/>
          </p:nvPr>
        </p:nvSpPr>
        <p:spPr>
          <a:xfrm>
            <a:off x="2317068" y="1485704"/>
            <a:ext cx="1314600" cy="311400"/>
          </a:xfrm>
          <a:prstGeom prst="rect">
            <a:avLst/>
          </a:prstGeom>
        </p:spPr>
        <p:txBody>
          <a:bodyPr spcFirstLastPara="1" wrap="square" lIns="91425" tIns="0" rIns="91425" bIns="0" anchor="t" anchorCtr="0">
            <a:noAutofit/>
          </a:bodyPr>
          <a:lstStyle>
            <a:lvl1pPr lvl="0">
              <a:spcBef>
                <a:spcPts val="0"/>
              </a:spcBef>
              <a:spcAft>
                <a:spcPts val="0"/>
              </a:spcAft>
              <a:buNone/>
              <a:defRPr sz="1000">
                <a:highlight>
                  <a:schemeClr val="dk2"/>
                </a:highlight>
                <a:latin typeface="Nunito Sans"/>
                <a:ea typeface="Nunito Sans"/>
                <a:cs typeface="Nunito Sans"/>
                <a:sym typeface="Nunito Sans"/>
              </a:defRPr>
            </a:lvl1pPr>
            <a:lvl2pPr lvl="1">
              <a:spcBef>
                <a:spcPts val="0"/>
              </a:spcBef>
              <a:spcAft>
                <a:spcPts val="0"/>
              </a:spcAft>
              <a:buSzPts val="1000"/>
              <a:buFont typeface="Nunito Sans"/>
              <a:buNone/>
              <a:defRPr sz="1000">
                <a:highlight>
                  <a:schemeClr val="dk2"/>
                </a:highlight>
                <a:latin typeface="Nunito Sans"/>
                <a:ea typeface="Nunito Sans"/>
                <a:cs typeface="Nunito Sans"/>
                <a:sym typeface="Nunito Sans"/>
              </a:defRPr>
            </a:lvl2pPr>
            <a:lvl3pPr lvl="2">
              <a:spcBef>
                <a:spcPts val="0"/>
              </a:spcBef>
              <a:spcAft>
                <a:spcPts val="0"/>
              </a:spcAft>
              <a:buSzPts val="1000"/>
              <a:buFont typeface="Nunito Sans"/>
              <a:buNone/>
              <a:defRPr sz="1000">
                <a:highlight>
                  <a:schemeClr val="dk2"/>
                </a:highlight>
                <a:latin typeface="Nunito Sans"/>
                <a:ea typeface="Nunito Sans"/>
                <a:cs typeface="Nunito Sans"/>
                <a:sym typeface="Nunito Sans"/>
              </a:defRPr>
            </a:lvl3pPr>
            <a:lvl4pPr lvl="3">
              <a:spcBef>
                <a:spcPts val="0"/>
              </a:spcBef>
              <a:spcAft>
                <a:spcPts val="0"/>
              </a:spcAft>
              <a:buSzPts val="1000"/>
              <a:buFont typeface="Nunito Sans"/>
              <a:buNone/>
              <a:defRPr sz="1000">
                <a:highlight>
                  <a:schemeClr val="dk2"/>
                </a:highlight>
                <a:latin typeface="Nunito Sans"/>
                <a:ea typeface="Nunito Sans"/>
                <a:cs typeface="Nunito Sans"/>
                <a:sym typeface="Nunito Sans"/>
              </a:defRPr>
            </a:lvl4pPr>
            <a:lvl5pPr lvl="4">
              <a:spcBef>
                <a:spcPts val="0"/>
              </a:spcBef>
              <a:spcAft>
                <a:spcPts val="0"/>
              </a:spcAft>
              <a:buSzPts val="1000"/>
              <a:buFont typeface="Nunito Sans"/>
              <a:buNone/>
              <a:defRPr sz="1000">
                <a:highlight>
                  <a:schemeClr val="dk2"/>
                </a:highlight>
                <a:latin typeface="Nunito Sans"/>
                <a:ea typeface="Nunito Sans"/>
                <a:cs typeface="Nunito Sans"/>
                <a:sym typeface="Nunito Sans"/>
              </a:defRPr>
            </a:lvl5pPr>
            <a:lvl6pPr lvl="5">
              <a:spcBef>
                <a:spcPts val="0"/>
              </a:spcBef>
              <a:spcAft>
                <a:spcPts val="0"/>
              </a:spcAft>
              <a:buSzPts val="1000"/>
              <a:buFont typeface="Nunito Sans"/>
              <a:buNone/>
              <a:defRPr sz="1000">
                <a:highlight>
                  <a:schemeClr val="dk2"/>
                </a:highlight>
                <a:latin typeface="Nunito Sans"/>
                <a:ea typeface="Nunito Sans"/>
                <a:cs typeface="Nunito Sans"/>
                <a:sym typeface="Nunito Sans"/>
              </a:defRPr>
            </a:lvl6pPr>
            <a:lvl7pPr lvl="6">
              <a:spcBef>
                <a:spcPts val="0"/>
              </a:spcBef>
              <a:spcAft>
                <a:spcPts val="0"/>
              </a:spcAft>
              <a:buSzPts val="1000"/>
              <a:buFont typeface="Nunito Sans"/>
              <a:buNone/>
              <a:defRPr sz="1000">
                <a:highlight>
                  <a:schemeClr val="dk2"/>
                </a:highlight>
                <a:latin typeface="Nunito Sans"/>
                <a:ea typeface="Nunito Sans"/>
                <a:cs typeface="Nunito Sans"/>
                <a:sym typeface="Nunito Sans"/>
              </a:defRPr>
            </a:lvl7pPr>
            <a:lvl8pPr lvl="7">
              <a:spcBef>
                <a:spcPts val="0"/>
              </a:spcBef>
              <a:spcAft>
                <a:spcPts val="0"/>
              </a:spcAft>
              <a:buSzPts val="1000"/>
              <a:buFont typeface="Nunito Sans"/>
              <a:buNone/>
              <a:defRPr sz="1000">
                <a:highlight>
                  <a:schemeClr val="dk2"/>
                </a:highlight>
                <a:latin typeface="Nunito Sans"/>
                <a:ea typeface="Nunito Sans"/>
                <a:cs typeface="Nunito Sans"/>
                <a:sym typeface="Nunito Sans"/>
              </a:defRPr>
            </a:lvl8pPr>
            <a:lvl9pPr lvl="8">
              <a:spcBef>
                <a:spcPts val="0"/>
              </a:spcBef>
              <a:spcAft>
                <a:spcPts val="0"/>
              </a:spcAft>
              <a:buSzPts val="1000"/>
              <a:buFont typeface="Nunito Sans"/>
              <a:buNone/>
              <a:defRPr sz="1000">
                <a:highlight>
                  <a:schemeClr val="dk2"/>
                </a:highlight>
                <a:latin typeface="Nunito Sans"/>
                <a:ea typeface="Nunito Sans"/>
                <a:cs typeface="Nunito Sans"/>
                <a:sym typeface="Nunito Sans"/>
              </a:defRPr>
            </a:lvl9pPr>
          </a:lstStyle>
          <a:p>
            <a:endParaRPr/>
          </a:p>
        </p:txBody>
      </p:sp>
      <p:sp>
        <p:nvSpPr>
          <p:cNvPr id="123" name="Google Shape;123;p18"/>
          <p:cNvSpPr txBox="1">
            <a:spLocks noGrp="1"/>
          </p:cNvSpPr>
          <p:nvPr>
            <p:ph type="subTitle" idx="20"/>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 Alt 4">
  <p:cSld name="BLANK_1_1_1_1_2_2">
    <p:bg>
      <p:bgPr>
        <a:solidFill>
          <a:schemeClr val="lt1"/>
        </a:solidFill>
        <a:effectLst/>
      </p:bgPr>
    </p:bg>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228600" y="228600"/>
            <a:ext cx="48036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126" name="Google Shape;126;p19"/>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GB"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27" name="Google Shape;127;p19"/>
          <p:cNvSpPr/>
          <p:nvPr/>
        </p:nvSpPr>
        <p:spPr>
          <a:xfrm>
            <a:off x="7299656" y="0"/>
            <a:ext cx="1841902" cy="1572524"/>
          </a:xfrm>
          <a:custGeom>
            <a:avLst/>
            <a:gdLst/>
            <a:ahLst/>
            <a:cxnLst/>
            <a:rect l="l" t="t" r="r" b="b"/>
            <a:pathLst>
              <a:path w="65894" h="56257" extrusionOk="0">
                <a:moveTo>
                  <a:pt x="33226" y="18827"/>
                </a:moveTo>
                <a:lnTo>
                  <a:pt x="33115" y="20538"/>
                </a:lnTo>
                <a:lnTo>
                  <a:pt x="32966" y="22250"/>
                </a:lnTo>
                <a:lnTo>
                  <a:pt x="32743" y="23924"/>
                </a:lnTo>
                <a:lnTo>
                  <a:pt x="32445" y="25561"/>
                </a:lnTo>
                <a:lnTo>
                  <a:pt x="32110" y="27161"/>
                </a:lnTo>
                <a:lnTo>
                  <a:pt x="31701" y="28761"/>
                </a:lnTo>
                <a:lnTo>
                  <a:pt x="31217" y="30324"/>
                </a:lnTo>
                <a:lnTo>
                  <a:pt x="30696" y="31886"/>
                </a:lnTo>
                <a:lnTo>
                  <a:pt x="30212" y="33114"/>
                </a:lnTo>
                <a:lnTo>
                  <a:pt x="29692" y="34379"/>
                </a:lnTo>
                <a:lnTo>
                  <a:pt x="29133" y="35570"/>
                </a:lnTo>
                <a:lnTo>
                  <a:pt x="28538" y="36798"/>
                </a:lnTo>
                <a:lnTo>
                  <a:pt x="27868" y="37951"/>
                </a:lnTo>
                <a:lnTo>
                  <a:pt x="27199" y="39105"/>
                </a:lnTo>
                <a:lnTo>
                  <a:pt x="26455" y="40258"/>
                </a:lnTo>
                <a:lnTo>
                  <a:pt x="25673" y="41374"/>
                </a:lnTo>
                <a:lnTo>
                  <a:pt x="24855" y="42453"/>
                </a:lnTo>
                <a:lnTo>
                  <a:pt x="23999" y="43532"/>
                </a:lnTo>
                <a:lnTo>
                  <a:pt x="23143" y="44574"/>
                </a:lnTo>
                <a:lnTo>
                  <a:pt x="22176" y="45616"/>
                </a:lnTo>
                <a:lnTo>
                  <a:pt x="21208" y="46620"/>
                </a:lnTo>
                <a:lnTo>
                  <a:pt x="20204" y="47588"/>
                </a:lnTo>
                <a:lnTo>
                  <a:pt x="19162" y="48555"/>
                </a:lnTo>
                <a:lnTo>
                  <a:pt x="18083" y="49485"/>
                </a:lnTo>
                <a:lnTo>
                  <a:pt x="16520" y="50750"/>
                </a:lnTo>
                <a:lnTo>
                  <a:pt x="15069" y="51829"/>
                </a:lnTo>
                <a:lnTo>
                  <a:pt x="13693" y="52722"/>
                </a:lnTo>
                <a:lnTo>
                  <a:pt x="12428" y="53504"/>
                </a:lnTo>
                <a:lnTo>
                  <a:pt x="11237" y="54136"/>
                </a:lnTo>
                <a:lnTo>
                  <a:pt x="10158" y="54657"/>
                </a:lnTo>
                <a:lnTo>
                  <a:pt x="9153" y="55029"/>
                </a:lnTo>
                <a:lnTo>
                  <a:pt x="8223" y="55327"/>
                </a:lnTo>
                <a:lnTo>
                  <a:pt x="7367" y="55513"/>
                </a:lnTo>
                <a:lnTo>
                  <a:pt x="6586" y="55624"/>
                </a:lnTo>
                <a:lnTo>
                  <a:pt x="5879" y="55662"/>
                </a:lnTo>
                <a:lnTo>
                  <a:pt x="5247" y="55662"/>
                </a:lnTo>
                <a:lnTo>
                  <a:pt x="4688" y="55550"/>
                </a:lnTo>
                <a:lnTo>
                  <a:pt x="4205" y="55438"/>
                </a:lnTo>
                <a:lnTo>
                  <a:pt x="3758" y="55290"/>
                </a:lnTo>
                <a:lnTo>
                  <a:pt x="3386" y="55141"/>
                </a:lnTo>
                <a:lnTo>
                  <a:pt x="3014" y="54917"/>
                </a:lnTo>
                <a:lnTo>
                  <a:pt x="2679" y="54657"/>
                </a:lnTo>
                <a:lnTo>
                  <a:pt x="2344" y="54359"/>
                </a:lnTo>
                <a:lnTo>
                  <a:pt x="2047" y="54024"/>
                </a:lnTo>
                <a:lnTo>
                  <a:pt x="1786" y="53652"/>
                </a:lnTo>
                <a:lnTo>
                  <a:pt x="1526" y="53280"/>
                </a:lnTo>
                <a:lnTo>
                  <a:pt x="1303" y="52834"/>
                </a:lnTo>
                <a:lnTo>
                  <a:pt x="1117" y="52387"/>
                </a:lnTo>
                <a:lnTo>
                  <a:pt x="968" y="51904"/>
                </a:lnTo>
                <a:lnTo>
                  <a:pt x="819" y="51383"/>
                </a:lnTo>
                <a:lnTo>
                  <a:pt x="744" y="50825"/>
                </a:lnTo>
                <a:lnTo>
                  <a:pt x="670" y="50267"/>
                </a:lnTo>
                <a:lnTo>
                  <a:pt x="596" y="49671"/>
                </a:lnTo>
                <a:lnTo>
                  <a:pt x="596" y="49076"/>
                </a:lnTo>
                <a:lnTo>
                  <a:pt x="596" y="48406"/>
                </a:lnTo>
                <a:lnTo>
                  <a:pt x="633" y="47737"/>
                </a:lnTo>
                <a:lnTo>
                  <a:pt x="744" y="46844"/>
                </a:lnTo>
                <a:lnTo>
                  <a:pt x="893" y="45951"/>
                </a:lnTo>
                <a:lnTo>
                  <a:pt x="1117" y="45020"/>
                </a:lnTo>
                <a:lnTo>
                  <a:pt x="1340" y="44053"/>
                </a:lnTo>
                <a:lnTo>
                  <a:pt x="1637" y="43123"/>
                </a:lnTo>
                <a:lnTo>
                  <a:pt x="1972" y="42155"/>
                </a:lnTo>
                <a:lnTo>
                  <a:pt x="2344" y="41188"/>
                </a:lnTo>
                <a:lnTo>
                  <a:pt x="2754" y="40258"/>
                </a:lnTo>
                <a:lnTo>
                  <a:pt x="3237" y="39291"/>
                </a:lnTo>
                <a:lnTo>
                  <a:pt x="3721" y="38323"/>
                </a:lnTo>
                <a:lnTo>
                  <a:pt x="4279" y="37356"/>
                </a:lnTo>
                <a:lnTo>
                  <a:pt x="4837" y="36426"/>
                </a:lnTo>
                <a:lnTo>
                  <a:pt x="5470" y="35458"/>
                </a:lnTo>
                <a:lnTo>
                  <a:pt x="6102" y="34528"/>
                </a:lnTo>
                <a:lnTo>
                  <a:pt x="6809" y="33635"/>
                </a:lnTo>
                <a:lnTo>
                  <a:pt x="7553" y="32705"/>
                </a:lnTo>
                <a:lnTo>
                  <a:pt x="8186" y="31961"/>
                </a:lnTo>
                <a:lnTo>
                  <a:pt x="8893" y="31142"/>
                </a:lnTo>
                <a:lnTo>
                  <a:pt x="9674" y="30361"/>
                </a:lnTo>
                <a:lnTo>
                  <a:pt x="10530" y="29505"/>
                </a:lnTo>
                <a:lnTo>
                  <a:pt x="11423" y="28687"/>
                </a:lnTo>
                <a:lnTo>
                  <a:pt x="12390" y="27831"/>
                </a:lnTo>
                <a:lnTo>
                  <a:pt x="13432" y="26975"/>
                </a:lnTo>
                <a:lnTo>
                  <a:pt x="14548" y="26156"/>
                </a:lnTo>
                <a:lnTo>
                  <a:pt x="15702" y="25338"/>
                </a:lnTo>
                <a:lnTo>
                  <a:pt x="16967" y="24519"/>
                </a:lnTo>
                <a:lnTo>
                  <a:pt x="18269" y="23738"/>
                </a:lnTo>
                <a:lnTo>
                  <a:pt x="19683" y="22994"/>
                </a:lnTo>
                <a:lnTo>
                  <a:pt x="21134" y="22287"/>
                </a:lnTo>
                <a:lnTo>
                  <a:pt x="22697" y="21580"/>
                </a:lnTo>
                <a:lnTo>
                  <a:pt x="24297" y="20948"/>
                </a:lnTo>
                <a:lnTo>
                  <a:pt x="26008" y="20389"/>
                </a:lnTo>
                <a:lnTo>
                  <a:pt x="26938" y="20092"/>
                </a:lnTo>
                <a:lnTo>
                  <a:pt x="27831" y="19831"/>
                </a:lnTo>
                <a:lnTo>
                  <a:pt x="28761" y="19608"/>
                </a:lnTo>
                <a:lnTo>
                  <a:pt x="29654" y="19422"/>
                </a:lnTo>
                <a:lnTo>
                  <a:pt x="30547" y="19236"/>
                </a:lnTo>
                <a:lnTo>
                  <a:pt x="31440" y="19087"/>
                </a:lnTo>
                <a:lnTo>
                  <a:pt x="32333" y="18938"/>
                </a:lnTo>
                <a:lnTo>
                  <a:pt x="33226" y="18827"/>
                </a:lnTo>
                <a:close/>
                <a:moveTo>
                  <a:pt x="30696" y="0"/>
                </a:moveTo>
                <a:lnTo>
                  <a:pt x="31105" y="1377"/>
                </a:lnTo>
                <a:lnTo>
                  <a:pt x="31515" y="2865"/>
                </a:lnTo>
                <a:lnTo>
                  <a:pt x="31887" y="4502"/>
                </a:lnTo>
                <a:lnTo>
                  <a:pt x="32259" y="6251"/>
                </a:lnTo>
                <a:lnTo>
                  <a:pt x="32557" y="8074"/>
                </a:lnTo>
                <a:lnTo>
                  <a:pt x="32854" y="10009"/>
                </a:lnTo>
                <a:lnTo>
                  <a:pt x="33077" y="12055"/>
                </a:lnTo>
                <a:lnTo>
                  <a:pt x="33226" y="14139"/>
                </a:lnTo>
                <a:lnTo>
                  <a:pt x="33263" y="16222"/>
                </a:lnTo>
                <a:lnTo>
                  <a:pt x="33263" y="18231"/>
                </a:lnTo>
                <a:lnTo>
                  <a:pt x="32333" y="18343"/>
                </a:lnTo>
                <a:lnTo>
                  <a:pt x="31440" y="18492"/>
                </a:lnTo>
                <a:lnTo>
                  <a:pt x="30510" y="18641"/>
                </a:lnTo>
                <a:lnTo>
                  <a:pt x="29580" y="18827"/>
                </a:lnTo>
                <a:lnTo>
                  <a:pt x="28650" y="19013"/>
                </a:lnTo>
                <a:lnTo>
                  <a:pt x="27720" y="19273"/>
                </a:lnTo>
                <a:lnTo>
                  <a:pt x="26789" y="19534"/>
                </a:lnTo>
                <a:lnTo>
                  <a:pt x="25822" y="19831"/>
                </a:lnTo>
                <a:lnTo>
                  <a:pt x="24111" y="20389"/>
                </a:lnTo>
                <a:lnTo>
                  <a:pt x="22436" y="21059"/>
                </a:lnTo>
                <a:lnTo>
                  <a:pt x="20874" y="21729"/>
                </a:lnTo>
                <a:lnTo>
                  <a:pt x="19385" y="22473"/>
                </a:lnTo>
                <a:lnTo>
                  <a:pt x="17971" y="23217"/>
                </a:lnTo>
                <a:lnTo>
                  <a:pt x="16632" y="24036"/>
                </a:lnTo>
                <a:lnTo>
                  <a:pt x="15367" y="24854"/>
                </a:lnTo>
                <a:lnTo>
                  <a:pt x="14176" y="25673"/>
                </a:lnTo>
                <a:lnTo>
                  <a:pt x="13060" y="26529"/>
                </a:lnTo>
                <a:lnTo>
                  <a:pt x="12018" y="27384"/>
                </a:lnTo>
                <a:lnTo>
                  <a:pt x="11014" y="28240"/>
                </a:lnTo>
                <a:lnTo>
                  <a:pt x="10083" y="29096"/>
                </a:lnTo>
                <a:lnTo>
                  <a:pt x="9265" y="29914"/>
                </a:lnTo>
                <a:lnTo>
                  <a:pt x="8446" y="30770"/>
                </a:lnTo>
                <a:lnTo>
                  <a:pt x="7739" y="31551"/>
                </a:lnTo>
                <a:lnTo>
                  <a:pt x="7070" y="32333"/>
                </a:lnTo>
                <a:lnTo>
                  <a:pt x="6326" y="33263"/>
                </a:lnTo>
                <a:lnTo>
                  <a:pt x="5619" y="34193"/>
                </a:lnTo>
                <a:lnTo>
                  <a:pt x="4949" y="35161"/>
                </a:lnTo>
                <a:lnTo>
                  <a:pt x="4354" y="36091"/>
                </a:lnTo>
                <a:lnTo>
                  <a:pt x="3758" y="37095"/>
                </a:lnTo>
                <a:lnTo>
                  <a:pt x="3200" y="38063"/>
                </a:lnTo>
                <a:lnTo>
                  <a:pt x="2679" y="39030"/>
                </a:lnTo>
                <a:lnTo>
                  <a:pt x="2196" y="40035"/>
                </a:lnTo>
                <a:lnTo>
                  <a:pt x="1786" y="41002"/>
                </a:lnTo>
                <a:lnTo>
                  <a:pt x="1414" y="41969"/>
                </a:lnTo>
                <a:lnTo>
                  <a:pt x="1042" y="42974"/>
                </a:lnTo>
                <a:lnTo>
                  <a:pt x="782" y="43941"/>
                </a:lnTo>
                <a:lnTo>
                  <a:pt x="521" y="44872"/>
                </a:lnTo>
                <a:lnTo>
                  <a:pt x="298" y="45839"/>
                </a:lnTo>
                <a:lnTo>
                  <a:pt x="149" y="46769"/>
                </a:lnTo>
                <a:lnTo>
                  <a:pt x="38" y="47699"/>
                </a:lnTo>
                <a:lnTo>
                  <a:pt x="0" y="48406"/>
                </a:lnTo>
                <a:lnTo>
                  <a:pt x="0" y="49113"/>
                </a:lnTo>
                <a:lnTo>
                  <a:pt x="0" y="49746"/>
                </a:lnTo>
                <a:lnTo>
                  <a:pt x="75" y="50415"/>
                </a:lnTo>
                <a:lnTo>
                  <a:pt x="149" y="51011"/>
                </a:lnTo>
                <a:lnTo>
                  <a:pt x="261" y="51606"/>
                </a:lnTo>
                <a:lnTo>
                  <a:pt x="410" y="52164"/>
                </a:lnTo>
                <a:lnTo>
                  <a:pt x="596" y="52685"/>
                </a:lnTo>
                <a:lnTo>
                  <a:pt x="819" y="53169"/>
                </a:lnTo>
                <a:lnTo>
                  <a:pt x="1042" y="53615"/>
                </a:lnTo>
                <a:lnTo>
                  <a:pt x="1340" y="54062"/>
                </a:lnTo>
                <a:lnTo>
                  <a:pt x="1637" y="54434"/>
                </a:lnTo>
                <a:lnTo>
                  <a:pt x="1972" y="54806"/>
                </a:lnTo>
                <a:lnTo>
                  <a:pt x="2307" y="55141"/>
                </a:lnTo>
                <a:lnTo>
                  <a:pt x="2716" y="55401"/>
                </a:lnTo>
                <a:lnTo>
                  <a:pt x="3126" y="55662"/>
                </a:lnTo>
                <a:lnTo>
                  <a:pt x="3721" y="55922"/>
                </a:lnTo>
                <a:lnTo>
                  <a:pt x="4391" y="56108"/>
                </a:lnTo>
                <a:lnTo>
                  <a:pt x="5098" y="56220"/>
                </a:lnTo>
                <a:lnTo>
                  <a:pt x="5842" y="56257"/>
                </a:lnTo>
                <a:lnTo>
                  <a:pt x="6437" y="56257"/>
                </a:lnTo>
                <a:lnTo>
                  <a:pt x="7107" y="56182"/>
                </a:lnTo>
                <a:lnTo>
                  <a:pt x="7777" y="56034"/>
                </a:lnTo>
                <a:lnTo>
                  <a:pt x="8484" y="55885"/>
                </a:lnTo>
                <a:lnTo>
                  <a:pt x="9190" y="55624"/>
                </a:lnTo>
                <a:lnTo>
                  <a:pt x="9935" y="55364"/>
                </a:lnTo>
                <a:lnTo>
                  <a:pt x="10716" y="55029"/>
                </a:lnTo>
                <a:lnTo>
                  <a:pt x="11497" y="54657"/>
                </a:lnTo>
                <a:lnTo>
                  <a:pt x="12316" y="54248"/>
                </a:lnTo>
                <a:lnTo>
                  <a:pt x="13134" y="53764"/>
                </a:lnTo>
                <a:lnTo>
                  <a:pt x="13990" y="53243"/>
                </a:lnTo>
                <a:lnTo>
                  <a:pt x="14846" y="52685"/>
                </a:lnTo>
                <a:lnTo>
                  <a:pt x="15702" y="52090"/>
                </a:lnTo>
                <a:lnTo>
                  <a:pt x="16595" y="51420"/>
                </a:lnTo>
                <a:lnTo>
                  <a:pt x="17525" y="50713"/>
                </a:lnTo>
                <a:lnTo>
                  <a:pt x="18455" y="49969"/>
                </a:lnTo>
                <a:lnTo>
                  <a:pt x="19571" y="49002"/>
                </a:lnTo>
                <a:lnTo>
                  <a:pt x="20613" y="48034"/>
                </a:lnTo>
                <a:lnTo>
                  <a:pt x="21655" y="47030"/>
                </a:lnTo>
                <a:lnTo>
                  <a:pt x="22622" y="46025"/>
                </a:lnTo>
                <a:lnTo>
                  <a:pt x="23590" y="44983"/>
                </a:lnTo>
                <a:lnTo>
                  <a:pt x="24483" y="43904"/>
                </a:lnTo>
                <a:lnTo>
                  <a:pt x="25338" y="42825"/>
                </a:lnTo>
                <a:lnTo>
                  <a:pt x="26157" y="41709"/>
                </a:lnTo>
                <a:lnTo>
                  <a:pt x="26938" y="40593"/>
                </a:lnTo>
                <a:lnTo>
                  <a:pt x="27682" y="39439"/>
                </a:lnTo>
                <a:lnTo>
                  <a:pt x="28389" y="38249"/>
                </a:lnTo>
                <a:lnTo>
                  <a:pt x="29059" y="37058"/>
                </a:lnTo>
                <a:lnTo>
                  <a:pt x="29654" y="35830"/>
                </a:lnTo>
                <a:lnTo>
                  <a:pt x="30250" y="34602"/>
                </a:lnTo>
                <a:lnTo>
                  <a:pt x="30771" y="33337"/>
                </a:lnTo>
                <a:lnTo>
                  <a:pt x="31254" y="32072"/>
                </a:lnTo>
                <a:lnTo>
                  <a:pt x="31812" y="30510"/>
                </a:lnTo>
                <a:lnTo>
                  <a:pt x="32259" y="28910"/>
                </a:lnTo>
                <a:lnTo>
                  <a:pt x="32705" y="27273"/>
                </a:lnTo>
                <a:lnTo>
                  <a:pt x="33040" y="25636"/>
                </a:lnTo>
                <a:lnTo>
                  <a:pt x="33338" y="23961"/>
                </a:lnTo>
                <a:lnTo>
                  <a:pt x="33561" y="22250"/>
                </a:lnTo>
                <a:lnTo>
                  <a:pt x="33710" y="20538"/>
                </a:lnTo>
                <a:lnTo>
                  <a:pt x="33822" y="18790"/>
                </a:lnTo>
                <a:lnTo>
                  <a:pt x="35421" y="18678"/>
                </a:lnTo>
                <a:lnTo>
                  <a:pt x="36947" y="18678"/>
                </a:lnTo>
                <a:lnTo>
                  <a:pt x="38510" y="18752"/>
                </a:lnTo>
                <a:lnTo>
                  <a:pt x="40035" y="18901"/>
                </a:lnTo>
                <a:lnTo>
                  <a:pt x="41523" y="19124"/>
                </a:lnTo>
                <a:lnTo>
                  <a:pt x="43012" y="19422"/>
                </a:lnTo>
                <a:lnTo>
                  <a:pt x="44463" y="19831"/>
                </a:lnTo>
                <a:lnTo>
                  <a:pt x="45877" y="20315"/>
                </a:lnTo>
                <a:lnTo>
                  <a:pt x="46807" y="20650"/>
                </a:lnTo>
                <a:lnTo>
                  <a:pt x="47700" y="21022"/>
                </a:lnTo>
                <a:lnTo>
                  <a:pt x="48556" y="21431"/>
                </a:lnTo>
                <a:lnTo>
                  <a:pt x="49449" y="21878"/>
                </a:lnTo>
                <a:lnTo>
                  <a:pt x="50304" y="22361"/>
                </a:lnTo>
                <a:lnTo>
                  <a:pt x="51160" y="22882"/>
                </a:lnTo>
                <a:lnTo>
                  <a:pt x="52016" y="23440"/>
                </a:lnTo>
                <a:lnTo>
                  <a:pt x="52872" y="24036"/>
                </a:lnTo>
                <a:lnTo>
                  <a:pt x="53690" y="24631"/>
                </a:lnTo>
                <a:lnTo>
                  <a:pt x="54509" y="25264"/>
                </a:lnTo>
                <a:lnTo>
                  <a:pt x="55327" y="25933"/>
                </a:lnTo>
                <a:lnTo>
                  <a:pt x="56109" y="26677"/>
                </a:lnTo>
                <a:lnTo>
                  <a:pt x="56890" y="27384"/>
                </a:lnTo>
                <a:lnTo>
                  <a:pt x="57671" y="28166"/>
                </a:lnTo>
                <a:lnTo>
                  <a:pt x="58415" y="28984"/>
                </a:lnTo>
                <a:lnTo>
                  <a:pt x="59160" y="29803"/>
                </a:lnTo>
                <a:lnTo>
                  <a:pt x="60239" y="31068"/>
                </a:lnTo>
                <a:lnTo>
                  <a:pt x="61243" y="32370"/>
                </a:lnTo>
                <a:lnTo>
                  <a:pt x="62173" y="33635"/>
                </a:lnTo>
                <a:lnTo>
                  <a:pt x="63029" y="34937"/>
                </a:lnTo>
                <a:lnTo>
                  <a:pt x="63848" y="36202"/>
                </a:lnTo>
                <a:lnTo>
                  <a:pt x="64592" y="37430"/>
                </a:lnTo>
                <a:lnTo>
                  <a:pt x="65261" y="38621"/>
                </a:lnTo>
                <a:lnTo>
                  <a:pt x="65894" y="39811"/>
                </a:lnTo>
                <a:lnTo>
                  <a:pt x="65894" y="38546"/>
                </a:lnTo>
                <a:lnTo>
                  <a:pt x="65299" y="37467"/>
                </a:lnTo>
                <a:lnTo>
                  <a:pt x="64629" y="36351"/>
                </a:lnTo>
                <a:lnTo>
                  <a:pt x="63922" y="35198"/>
                </a:lnTo>
                <a:lnTo>
                  <a:pt x="63178" y="34044"/>
                </a:lnTo>
                <a:lnTo>
                  <a:pt x="62359" y="32891"/>
                </a:lnTo>
                <a:lnTo>
                  <a:pt x="61504" y="31738"/>
                </a:lnTo>
                <a:lnTo>
                  <a:pt x="60611" y="30584"/>
                </a:lnTo>
                <a:lnTo>
                  <a:pt x="59643" y="29431"/>
                </a:lnTo>
                <a:lnTo>
                  <a:pt x="58862" y="28575"/>
                </a:lnTo>
                <a:lnTo>
                  <a:pt x="58081" y="27756"/>
                </a:lnTo>
                <a:lnTo>
                  <a:pt x="57299" y="26975"/>
                </a:lnTo>
                <a:lnTo>
                  <a:pt x="56518" y="26231"/>
                </a:lnTo>
                <a:lnTo>
                  <a:pt x="55699" y="25487"/>
                </a:lnTo>
                <a:lnTo>
                  <a:pt x="54881" y="24817"/>
                </a:lnTo>
                <a:lnTo>
                  <a:pt x="54062" y="24147"/>
                </a:lnTo>
                <a:lnTo>
                  <a:pt x="53206" y="23552"/>
                </a:lnTo>
                <a:lnTo>
                  <a:pt x="52351" y="22957"/>
                </a:lnTo>
                <a:lnTo>
                  <a:pt x="51495" y="22399"/>
                </a:lnTo>
                <a:lnTo>
                  <a:pt x="50602" y="21878"/>
                </a:lnTo>
                <a:lnTo>
                  <a:pt x="49746" y="21357"/>
                </a:lnTo>
                <a:lnTo>
                  <a:pt x="48853" y="20910"/>
                </a:lnTo>
                <a:lnTo>
                  <a:pt x="47923" y="20501"/>
                </a:lnTo>
                <a:lnTo>
                  <a:pt x="47030" y="20092"/>
                </a:lnTo>
                <a:lnTo>
                  <a:pt x="46100" y="19757"/>
                </a:lnTo>
                <a:lnTo>
                  <a:pt x="44649" y="19273"/>
                </a:lnTo>
                <a:lnTo>
                  <a:pt x="43161" y="18864"/>
                </a:lnTo>
                <a:lnTo>
                  <a:pt x="41672" y="18529"/>
                </a:lnTo>
                <a:lnTo>
                  <a:pt x="40147" y="18306"/>
                </a:lnTo>
                <a:lnTo>
                  <a:pt x="38584" y="18157"/>
                </a:lnTo>
                <a:lnTo>
                  <a:pt x="37021" y="18083"/>
                </a:lnTo>
                <a:lnTo>
                  <a:pt x="35459" y="18083"/>
                </a:lnTo>
                <a:lnTo>
                  <a:pt x="33859" y="18194"/>
                </a:lnTo>
                <a:lnTo>
                  <a:pt x="33859" y="16148"/>
                </a:lnTo>
                <a:lnTo>
                  <a:pt x="33822" y="14101"/>
                </a:lnTo>
                <a:lnTo>
                  <a:pt x="33673" y="12018"/>
                </a:lnTo>
                <a:lnTo>
                  <a:pt x="33449" y="10009"/>
                </a:lnTo>
                <a:lnTo>
                  <a:pt x="33189" y="8074"/>
                </a:lnTo>
                <a:lnTo>
                  <a:pt x="32854" y="6251"/>
                </a:lnTo>
                <a:lnTo>
                  <a:pt x="32482" y="4502"/>
                </a:lnTo>
                <a:lnTo>
                  <a:pt x="32110" y="2865"/>
                </a:lnTo>
                <a:lnTo>
                  <a:pt x="31738" y="1377"/>
                </a:lnTo>
                <a:lnTo>
                  <a:pt x="313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latin typeface="Nunito Sans"/>
              <a:ea typeface="Nunito Sans"/>
              <a:cs typeface="Nunito Sans"/>
              <a:sym typeface="Nunito Sans"/>
            </a:endParaRPr>
          </a:p>
        </p:txBody>
      </p:sp>
      <p:sp>
        <p:nvSpPr>
          <p:cNvPr id="128" name="Google Shape;128;p19"/>
          <p:cNvSpPr txBox="1">
            <a:spLocks noGrp="1"/>
          </p:cNvSpPr>
          <p:nvPr>
            <p:ph type="subTitle" idx="1"/>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2pPr>
            <a:lvl3pPr lvl="2">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3pPr>
            <a:lvl4pPr lvl="3">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4pPr>
            <a:lvl5pPr lvl="4">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5pPr>
            <a:lvl6pPr lvl="5">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6pPr>
            <a:lvl7pPr lvl="6">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7pPr>
            <a:lvl8pPr lvl="7">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8pPr>
            <a:lvl9pPr lvl="8">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 Alt 7">
  <p:cSld name="BLANK_1_1_1_1_2_1_1_1">
    <p:spTree>
      <p:nvGrpSpPr>
        <p:cNvPr id="1" name="Shape 129"/>
        <p:cNvGrpSpPr/>
        <p:nvPr/>
      </p:nvGrpSpPr>
      <p:grpSpPr>
        <a:xfrm>
          <a:off x="0" y="0"/>
          <a:ext cx="0" cy="0"/>
          <a:chOff x="0" y="0"/>
          <a:chExt cx="0" cy="0"/>
        </a:xfrm>
      </p:grpSpPr>
      <p:sp>
        <p:nvSpPr>
          <p:cNvPr id="130" name="Google Shape;130;p20"/>
          <p:cNvSpPr/>
          <p:nvPr/>
        </p:nvSpPr>
        <p:spPr>
          <a:xfrm rot="5400000">
            <a:off x="-3988150" y="1153525"/>
            <a:ext cx="7978200" cy="7978200"/>
          </a:xfrm>
          <a:prstGeom prst="pie">
            <a:avLst>
              <a:gd name="adj1" fmla="val 10792592"/>
              <a:gd name="adj2" fmla="val 16198514"/>
            </a:avLst>
          </a:prstGeom>
          <a:gradFill>
            <a:gsLst>
              <a:gs pos="0">
                <a:schemeClr val="accent1"/>
              </a:gs>
              <a:gs pos="64000">
                <a:schemeClr val="dk2"/>
              </a:gs>
              <a:gs pos="100000">
                <a:schemeClr val="dk2"/>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Nunito Sans"/>
              <a:ea typeface="Nunito Sans"/>
              <a:cs typeface="Nunito Sans"/>
              <a:sym typeface="Nunito Sans"/>
            </a:endParaRPr>
          </a:p>
        </p:txBody>
      </p:sp>
      <p:sp>
        <p:nvSpPr>
          <p:cNvPr id="131" name="Google Shape;131;p20"/>
          <p:cNvSpPr/>
          <p:nvPr/>
        </p:nvSpPr>
        <p:spPr>
          <a:xfrm>
            <a:off x="31" y="1985350"/>
            <a:ext cx="3736169" cy="3157918"/>
          </a:xfrm>
          <a:custGeom>
            <a:avLst/>
            <a:gdLst/>
            <a:ahLst/>
            <a:cxnLst/>
            <a:rect l="l" t="t" r="r" b="b"/>
            <a:pathLst>
              <a:path w="247921" h="209550" extrusionOk="0">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132" name="Google Shape;132;p20"/>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GB"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33" name="Google Shape;133;p20"/>
          <p:cNvSpPr txBox="1">
            <a:spLocks noGrp="1"/>
          </p:cNvSpPr>
          <p:nvPr>
            <p:ph type="title"/>
          </p:nvPr>
        </p:nvSpPr>
        <p:spPr>
          <a:xfrm>
            <a:off x="228600" y="228600"/>
            <a:ext cx="57072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sz="2000"/>
            </a:lvl1pPr>
            <a:lvl2pPr lvl="1">
              <a:spcBef>
                <a:spcPts val="0"/>
              </a:spcBef>
              <a:spcAft>
                <a:spcPts val="0"/>
              </a:spcAft>
              <a:buNone/>
              <a:defRPr sz="2000">
                <a:latin typeface="Poppins SemiBold"/>
                <a:ea typeface="Poppins SemiBold"/>
                <a:cs typeface="Poppins SemiBold"/>
                <a:sym typeface="Poppins SemiBold"/>
              </a:defRPr>
            </a:lvl2pPr>
            <a:lvl3pPr lvl="2">
              <a:spcBef>
                <a:spcPts val="0"/>
              </a:spcBef>
              <a:spcAft>
                <a:spcPts val="0"/>
              </a:spcAft>
              <a:buNone/>
              <a:defRPr sz="2000">
                <a:latin typeface="Poppins SemiBold"/>
                <a:ea typeface="Poppins SemiBold"/>
                <a:cs typeface="Poppins SemiBold"/>
                <a:sym typeface="Poppins SemiBold"/>
              </a:defRPr>
            </a:lvl3pPr>
            <a:lvl4pPr lvl="3">
              <a:spcBef>
                <a:spcPts val="0"/>
              </a:spcBef>
              <a:spcAft>
                <a:spcPts val="0"/>
              </a:spcAft>
              <a:buNone/>
              <a:defRPr sz="2000">
                <a:latin typeface="Poppins SemiBold"/>
                <a:ea typeface="Poppins SemiBold"/>
                <a:cs typeface="Poppins SemiBold"/>
                <a:sym typeface="Poppins SemiBold"/>
              </a:defRPr>
            </a:lvl4pPr>
            <a:lvl5pPr lvl="4">
              <a:spcBef>
                <a:spcPts val="0"/>
              </a:spcBef>
              <a:spcAft>
                <a:spcPts val="0"/>
              </a:spcAft>
              <a:buNone/>
              <a:defRPr sz="2000">
                <a:latin typeface="Poppins SemiBold"/>
                <a:ea typeface="Poppins SemiBold"/>
                <a:cs typeface="Poppins SemiBold"/>
                <a:sym typeface="Poppins SemiBold"/>
              </a:defRPr>
            </a:lvl5pPr>
            <a:lvl6pPr lvl="5">
              <a:spcBef>
                <a:spcPts val="0"/>
              </a:spcBef>
              <a:spcAft>
                <a:spcPts val="0"/>
              </a:spcAft>
              <a:buNone/>
              <a:defRPr sz="2000">
                <a:latin typeface="Poppins SemiBold"/>
                <a:ea typeface="Poppins SemiBold"/>
                <a:cs typeface="Poppins SemiBold"/>
                <a:sym typeface="Poppins SemiBold"/>
              </a:defRPr>
            </a:lvl6pPr>
            <a:lvl7pPr lvl="6">
              <a:spcBef>
                <a:spcPts val="0"/>
              </a:spcBef>
              <a:spcAft>
                <a:spcPts val="0"/>
              </a:spcAft>
              <a:buNone/>
              <a:defRPr sz="2000">
                <a:latin typeface="Poppins SemiBold"/>
                <a:ea typeface="Poppins SemiBold"/>
                <a:cs typeface="Poppins SemiBold"/>
                <a:sym typeface="Poppins SemiBold"/>
              </a:defRPr>
            </a:lvl7pPr>
            <a:lvl8pPr lvl="7">
              <a:spcBef>
                <a:spcPts val="0"/>
              </a:spcBef>
              <a:spcAft>
                <a:spcPts val="0"/>
              </a:spcAft>
              <a:buNone/>
              <a:defRPr sz="2000">
                <a:latin typeface="Poppins SemiBold"/>
                <a:ea typeface="Poppins SemiBold"/>
                <a:cs typeface="Poppins SemiBold"/>
                <a:sym typeface="Poppins SemiBold"/>
              </a:defRPr>
            </a:lvl8pPr>
            <a:lvl9pPr lvl="8">
              <a:spcBef>
                <a:spcPts val="0"/>
              </a:spcBef>
              <a:spcAft>
                <a:spcPts val="0"/>
              </a:spcAft>
              <a:buNone/>
              <a:defRPr sz="2000">
                <a:latin typeface="Poppins SemiBold"/>
                <a:ea typeface="Poppins SemiBold"/>
                <a:cs typeface="Poppins SemiBold"/>
                <a:sym typeface="Poppins SemiBold"/>
              </a:defRPr>
            </a:lvl9pPr>
          </a:lstStyle>
          <a:p>
            <a:endParaRPr/>
          </a:p>
        </p:txBody>
      </p:sp>
      <p:sp>
        <p:nvSpPr>
          <p:cNvPr id="134" name="Google Shape;134;p20"/>
          <p:cNvSpPr txBox="1">
            <a:spLocks noGrp="1"/>
          </p:cNvSpPr>
          <p:nvPr>
            <p:ph type="subTitle" idx="1"/>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lumn statement">
  <p:cSld name="BLANK_1_1_1_1_1_2">
    <p:bg>
      <p:bgPr>
        <a:solidFill>
          <a:schemeClr val="lt1"/>
        </a:solidFill>
        <a:effectLst/>
      </p:bgPr>
    </p:bg>
    <p:spTree>
      <p:nvGrpSpPr>
        <p:cNvPr id="1" name="Shape 135"/>
        <p:cNvGrpSpPr/>
        <p:nvPr/>
      </p:nvGrpSpPr>
      <p:grpSpPr>
        <a:xfrm>
          <a:off x="0" y="0"/>
          <a:ext cx="0" cy="0"/>
          <a:chOff x="0" y="0"/>
          <a:chExt cx="0" cy="0"/>
        </a:xfrm>
      </p:grpSpPr>
      <p:sp>
        <p:nvSpPr>
          <p:cNvPr id="136" name="Google Shape;136;p21"/>
          <p:cNvSpPr txBox="1">
            <a:spLocks noGrp="1"/>
          </p:cNvSpPr>
          <p:nvPr>
            <p:ph type="body" idx="1"/>
          </p:nvPr>
        </p:nvSpPr>
        <p:spPr>
          <a:xfrm>
            <a:off x="4618950" y="1743378"/>
            <a:ext cx="4296600" cy="3063300"/>
          </a:xfrm>
          <a:prstGeom prst="rect">
            <a:avLst/>
          </a:prstGeom>
        </p:spPr>
        <p:txBody>
          <a:bodyPr spcFirstLastPara="1" wrap="square" lIns="91425" tIns="91425" rIns="91425" bIns="91425" anchor="t" anchorCtr="0">
            <a:noAutofit/>
          </a:bodyPr>
          <a:lstStyle>
            <a:lvl1pPr marL="457200" lvl="0" indent="-330200">
              <a:spcBef>
                <a:spcPts val="0"/>
              </a:spcBef>
              <a:spcAft>
                <a:spcPts val="0"/>
              </a:spcAft>
              <a:buSzPts val="1600"/>
              <a:buFont typeface="Nunito Sans"/>
              <a:buChar char="●"/>
              <a:defRPr sz="1600"/>
            </a:lvl1pPr>
            <a:lvl2pPr marL="914400" lvl="1" indent="-330200">
              <a:spcBef>
                <a:spcPts val="800"/>
              </a:spcBef>
              <a:spcAft>
                <a:spcPts val="0"/>
              </a:spcAft>
              <a:buSzPts val="1600"/>
              <a:buFont typeface="Nunito Sans"/>
              <a:buChar char="○"/>
              <a:defRPr sz="1600"/>
            </a:lvl2pPr>
            <a:lvl3pPr marL="1371600" lvl="2" indent="-330200">
              <a:spcBef>
                <a:spcPts val="800"/>
              </a:spcBef>
              <a:spcAft>
                <a:spcPts val="0"/>
              </a:spcAft>
              <a:buSzPts val="1600"/>
              <a:buFont typeface="Nunito Sans"/>
              <a:buChar char="■"/>
              <a:defRPr sz="1600"/>
            </a:lvl3pPr>
            <a:lvl4pPr marL="1828800" lvl="3" indent="-330200">
              <a:spcBef>
                <a:spcPts val="800"/>
              </a:spcBef>
              <a:spcAft>
                <a:spcPts val="0"/>
              </a:spcAft>
              <a:buSzPts val="1600"/>
              <a:buFont typeface="Nunito Sans"/>
              <a:buChar char="●"/>
              <a:defRPr sz="1600"/>
            </a:lvl4pPr>
            <a:lvl5pPr marL="2286000" lvl="4" indent="-330200">
              <a:spcBef>
                <a:spcPts val="800"/>
              </a:spcBef>
              <a:spcAft>
                <a:spcPts val="0"/>
              </a:spcAft>
              <a:buSzPts val="1600"/>
              <a:buFont typeface="Nunito Sans"/>
              <a:buChar char="○"/>
              <a:defRPr sz="1600"/>
            </a:lvl5pPr>
            <a:lvl6pPr marL="2743200" lvl="5" indent="-330200">
              <a:spcBef>
                <a:spcPts val="800"/>
              </a:spcBef>
              <a:spcAft>
                <a:spcPts val="0"/>
              </a:spcAft>
              <a:buSzPts val="1600"/>
              <a:buFont typeface="Nunito Sans"/>
              <a:buChar char="■"/>
              <a:defRPr sz="1600"/>
            </a:lvl6pPr>
            <a:lvl7pPr marL="3200400" lvl="6" indent="-330200">
              <a:spcBef>
                <a:spcPts val="800"/>
              </a:spcBef>
              <a:spcAft>
                <a:spcPts val="0"/>
              </a:spcAft>
              <a:buSzPts val="1600"/>
              <a:buFont typeface="Nunito Sans"/>
              <a:buChar char="●"/>
              <a:defRPr sz="1600"/>
            </a:lvl7pPr>
            <a:lvl8pPr marL="3657600" lvl="7" indent="-330200">
              <a:spcBef>
                <a:spcPts val="800"/>
              </a:spcBef>
              <a:spcAft>
                <a:spcPts val="0"/>
              </a:spcAft>
              <a:buSzPts val="1600"/>
              <a:buFont typeface="Nunito Sans"/>
              <a:buChar char="○"/>
              <a:defRPr sz="1600"/>
            </a:lvl8pPr>
            <a:lvl9pPr marL="4114800" lvl="8" indent="-330200">
              <a:spcBef>
                <a:spcPts val="800"/>
              </a:spcBef>
              <a:spcAft>
                <a:spcPts val="800"/>
              </a:spcAft>
              <a:buSzPts val="1600"/>
              <a:buFont typeface="Nunito Sans"/>
              <a:buChar char="■"/>
              <a:defRPr sz="1600"/>
            </a:lvl9pPr>
          </a:lstStyle>
          <a:p>
            <a:endParaRPr/>
          </a:p>
        </p:txBody>
      </p:sp>
      <p:sp>
        <p:nvSpPr>
          <p:cNvPr id="137" name="Google Shape;137;p21"/>
          <p:cNvSpPr txBox="1">
            <a:spLocks noGrp="1"/>
          </p:cNvSpPr>
          <p:nvPr>
            <p:ph type="title"/>
          </p:nvPr>
        </p:nvSpPr>
        <p:spPr>
          <a:xfrm>
            <a:off x="228600" y="1743378"/>
            <a:ext cx="42966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latin typeface="Poppins SemiBold"/>
                <a:ea typeface="Poppins SemiBold"/>
                <a:cs typeface="Poppins SemiBold"/>
                <a:sym typeface="Poppins SemiBold"/>
              </a:defRPr>
            </a:lvl2pPr>
            <a:lvl3pPr lvl="2">
              <a:spcBef>
                <a:spcPts val="0"/>
              </a:spcBef>
              <a:spcAft>
                <a:spcPts val="0"/>
              </a:spcAft>
              <a:buNone/>
              <a:defRPr sz="2400">
                <a:solidFill>
                  <a:schemeClr val="lt2"/>
                </a:solidFill>
                <a:latin typeface="Poppins SemiBold"/>
                <a:ea typeface="Poppins SemiBold"/>
                <a:cs typeface="Poppins SemiBold"/>
                <a:sym typeface="Poppins SemiBold"/>
              </a:defRPr>
            </a:lvl3pPr>
            <a:lvl4pPr lvl="3">
              <a:spcBef>
                <a:spcPts val="0"/>
              </a:spcBef>
              <a:spcAft>
                <a:spcPts val="0"/>
              </a:spcAft>
              <a:buNone/>
              <a:defRPr sz="2400">
                <a:solidFill>
                  <a:schemeClr val="lt2"/>
                </a:solidFill>
                <a:latin typeface="Poppins SemiBold"/>
                <a:ea typeface="Poppins SemiBold"/>
                <a:cs typeface="Poppins SemiBold"/>
                <a:sym typeface="Poppins SemiBold"/>
              </a:defRPr>
            </a:lvl4pPr>
            <a:lvl5pPr lvl="4">
              <a:spcBef>
                <a:spcPts val="0"/>
              </a:spcBef>
              <a:spcAft>
                <a:spcPts val="0"/>
              </a:spcAft>
              <a:buNone/>
              <a:defRPr sz="2400">
                <a:solidFill>
                  <a:schemeClr val="lt2"/>
                </a:solidFill>
                <a:latin typeface="Poppins SemiBold"/>
                <a:ea typeface="Poppins SemiBold"/>
                <a:cs typeface="Poppins SemiBold"/>
                <a:sym typeface="Poppins SemiBold"/>
              </a:defRPr>
            </a:lvl5pPr>
            <a:lvl6pPr lvl="5">
              <a:spcBef>
                <a:spcPts val="0"/>
              </a:spcBef>
              <a:spcAft>
                <a:spcPts val="0"/>
              </a:spcAft>
              <a:buNone/>
              <a:defRPr sz="2400">
                <a:solidFill>
                  <a:schemeClr val="lt2"/>
                </a:solidFill>
                <a:latin typeface="Poppins SemiBold"/>
                <a:ea typeface="Poppins SemiBold"/>
                <a:cs typeface="Poppins SemiBold"/>
                <a:sym typeface="Poppins SemiBold"/>
              </a:defRPr>
            </a:lvl6pPr>
            <a:lvl7pPr lvl="6">
              <a:spcBef>
                <a:spcPts val="0"/>
              </a:spcBef>
              <a:spcAft>
                <a:spcPts val="0"/>
              </a:spcAft>
              <a:buNone/>
              <a:defRPr sz="2400">
                <a:solidFill>
                  <a:schemeClr val="lt2"/>
                </a:solidFill>
                <a:latin typeface="Poppins SemiBold"/>
                <a:ea typeface="Poppins SemiBold"/>
                <a:cs typeface="Poppins SemiBold"/>
                <a:sym typeface="Poppins SemiBold"/>
              </a:defRPr>
            </a:lvl7pPr>
            <a:lvl8pPr lvl="7">
              <a:spcBef>
                <a:spcPts val="0"/>
              </a:spcBef>
              <a:spcAft>
                <a:spcPts val="0"/>
              </a:spcAft>
              <a:buNone/>
              <a:defRPr sz="2400">
                <a:solidFill>
                  <a:schemeClr val="lt2"/>
                </a:solidFill>
                <a:latin typeface="Poppins SemiBold"/>
                <a:ea typeface="Poppins SemiBold"/>
                <a:cs typeface="Poppins SemiBold"/>
                <a:sym typeface="Poppins SemiBold"/>
              </a:defRPr>
            </a:lvl8pPr>
            <a:lvl9pPr lvl="8">
              <a:spcBef>
                <a:spcPts val="0"/>
              </a:spcBef>
              <a:spcAft>
                <a:spcPts val="0"/>
              </a:spcAft>
              <a:buNone/>
              <a:defRPr sz="2400">
                <a:solidFill>
                  <a:schemeClr val="lt2"/>
                </a:solidFill>
                <a:latin typeface="Poppins SemiBold"/>
                <a:ea typeface="Poppins SemiBold"/>
                <a:cs typeface="Poppins SemiBold"/>
                <a:sym typeface="Poppins SemiBold"/>
              </a:defRPr>
            </a:lvl9pPr>
          </a:lstStyle>
          <a:p>
            <a:endParaRPr/>
          </a:p>
        </p:txBody>
      </p:sp>
      <p:sp>
        <p:nvSpPr>
          <p:cNvPr id="138" name="Google Shape;138;p21"/>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GB"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39" name="Google Shape;139;p21"/>
          <p:cNvSpPr txBox="1">
            <a:spLocks noGrp="1"/>
          </p:cNvSpPr>
          <p:nvPr>
            <p:ph type="subTitle" idx="2"/>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2pPr>
            <a:lvl3pPr lvl="2">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3pPr>
            <a:lvl4pPr lvl="3">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4pPr>
            <a:lvl5pPr lvl="4">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5pPr>
            <a:lvl6pPr lvl="5">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6pPr>
            <a:lvl7pPr lvl="6">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7pPr>
            <a:lvl8pPr lvl="7">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8pPr>
            <a:lvl9pPr lvl="8">
              <a:spcBef>
                <a:spcPts val="0"/>
              </a:spcBef>
              <a:spcAft>
                <a:spcPts val="0"/>
              </a:spcAft>
              <a:buClr>
                <a:schemeClr val="accent5"/>
              </a:buClr>
              <a:buSzPts val="700"/>
              <a:buFont typeface="Nunito Sans"/>
              <a:buNone/>
              <a:defRPr sz="700">
                <a:solidFill>
                  <a:schemeClr val="accent5"/>
                </a:solidFill>
                <a:latin typeface="Nunito Sans"/>
                <a:ea typeface="Nunito Sans"/>
                <a:cs typeface="Nunito Sans"/>
                <a:sym typeface="Nunito San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BLANK_1_1_1_1_1_1">
    <p:bg>
      <p:bgPr>
        <a:solidFill>
          <a:schemeClr val="accent1"/>
        </a:solidFill>
        <a:effectLst/>
      </p:bgPr>
    </p:bg>
    <p:spTree>
      <p:nvGrpSpPr>
        <p:cNvPr id="1" name="Shape 140"/>
        <p:cNvGrpSpPr/>
        <p:nvPr/>
      </p:nvGrpSpPr>
      <p:grpSpPr>
        <a:xfrm>
          <a:off x="0" y="0"/>
          <a:ext cx="0" cy="0"/>
          <a:chOff x="0" y="0"/>
          <a:chExt cx="0" cy="0"/>
        </a:xfrm>
      </p:grpSpPr>
      <p:pic>
        <p:nvPicPr>
          <p:cNvPr id="141" name="Google Shape;141;p22"/>
          <p:cNvPicPr preferRelativeResize="0"/>
          <p:nvPr/>
        </p:nvPicPr>
        <p:blipFill rotWithShape="1">
          <a:blip r:embed="rId2">
            <a:alphaModFix/>
          </a:blip>
          <a:srcRect t="51307" r="54483"/>
          <a:stretch/>
        </p:blipFill>
        <p:spPr>
          <a:xfrm>
            <a:off x="6802800" y="-9247"/>
            <a:ext cx="2341200" cy="2504451"/>
          </a:xfrm>
          <a:prstGeom prst="rect">
            <a:avLst/>
          </a:prstGeom>
          <a:noFill/>
          <a:ln>
            <a:noFill/>
          </a:ln>
        </p:spPr>
      </p:pic>
      <p:sp>
        <p:nvSpPr>
          <p:cNvPr id="142" name="Google Shape;142;p22"/>
          <p:cNvSpPr txBox="1">
            <a:spLocks noGrp="1"/>
          </p:cNvSpPr>
          <p:nvPr>
            <p:ph type="title"/>
          </p:nvPr>
        </p:nvSpPr>
        <p:spPr>
          <a:xfrm>
            <a:off x="1249050" y="1249276"/>
            <a:ext cx="6645900" cy="28431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None/>
              <a:defRPr sz="2700" b="0">
                <a:solidFill>
                  <a:schemeClr val="dk2"/>
                </a:solidFill>
                <a:latin typeface="Poppins Medium"/>
                <a:ea typeface="Poppins Medium"/>
                <a:cs typeface="Poppins Medium"/>
                <a:sym typeface="Poppins Medium"/>
              </a:defRPr>
            </a:lvl1pPr>
            <a:lvl2pPr lvl="1" algn="ctr">
              <a:lnSpc>
                <a:spcPct val="90000"/>
              </a:lnSpc>
              <a:spcBef>
                <a:spcPts val="0"/>
              </a:spcBef>
              <a:spcAft>
                <a:spcPts val="0"/>
              </a:spcAft>
              <a:buNone/>
              <a:defRPr sz="2700" b="0">
                <a:solidFill>
                  <a:schemeClr val="dk2"/>
                </a:solidFill>
                <a:latin typeface="Poppins Medium"/>
                <a:ea typeface="Poppins Medium"/>
                <a:cs typeface="Poppins Medium"/>
                <a:sym typeface="Poppins Medium"/>
              </a:defRPr>
            </a:lvl2pPr>
            <a:lvl3pPr lvl="2" algn="ctr">
              <a:lnSpc>
                <a:spcPct val="90000"/>
              </a:lnSpc>
              <a:spcBef>
                <a:spcPts val="0"/>
              </a:spcBef>
              <a:spcAft>
                <a:spcPts val="0"/>
              </a:spcAft>
              <a:buNone/>
              <a:defRPr sz="2700" b="0">
                <a:solidFill>
                  <a:schemeClr val="dk2"/>
                </a:solidFill>
                <a:latin typeface="Poppins Medium"/>
                <a:ea typeface="Poppins Medium"/>
                <a:cs typeface="Poppins Medium"/>
                <a:sym typeface="Poppins Medium"/>
              </a:defRPr>
            </a:lvl3pPr>
            <a:lvl4pPr lvl="3" algn="ctr">
              <a:lnSpc>
                <a:spcPct val="90000"/>
              </a:lnSpc>
              <a:spcBef>
                <a:spcPts val="0"/>
              </a:spcBef>
              <a:spcAft>
                <a:spcPts val="0"/>
              </a:spcAft>
              <a:buNone/>
              <a:defRPr sz="2700" b="0">
                <a:solidFill>
                  <a:schemeClr val="dk2"/>
                </a:solidFill>
                <a:latin typeface="Poppins Medium"/>
                <a:ea typeface="Poppins Medium"/>
                <a:cs typeface="Poppins Medium"/>
                <a:sym typeface="Poppins Medium"/>
              </a:defRPr>
            </a:lvl4pPr>
            <a:lvl5pPr lvl="4" algn="ctr">
              <a:lnSpc>
                <a:spcPct val="90000"/>
              </a:lnSpc>
              <a:spcBef>
                <a:spcPts val="0"/>
              </a:spcBef>
              <a:spcAft>
                <a:spcPts val="0"/>
              </a:spcAft>
              <a:buNone/>
              <a:defRPr sz="2700" b="0">
                <a:solidFill>
                  <a:schemeClr val="dk2"/>
                </a:solidFill>
                <a:latin typeface="Poppins Medium"/>
                <a:ea typeface="Poppins Medium"/>
                <a:cs typeface="Poppins Medium"/>
                <a:sym typeface="Poppins Medium"/>
              </a:defRPr>
            </a:lvl5pPr>
            <a:lvl6pPr lvl="5" algn="ctr">
              <a:lnSpc>
                <a:spcPct val="90000"/>
              </a:lnSpc>
              <a:spcBef>
                <a:spcPts val="0"/>
              </a:spcBef>
              <a:spcAft>
                <a:spcPts val="0"/>
              </a:spcAft>
              <a:buNone/>
              <a:defRPr sz="2700" b="0">
                <a:solidFill>
                  <a:schemeClr val="dk2"/>
                </a:solidFill>
                <a:latin typeface="Poppins Medium"/>
                <a:ea typeface="Poppins Medium"/>
                <a:cs typeface="Poppins Medium"/>
                <a:sym typeface="Poppins Medium"/>
              </a:defRPr>
            </a:lvl6pPr>
            <a:lvl7pPr lvl="6" algn="ctr">
              <a:lnSpc>
                <a:spcPct val="90000"/>
              </a:lnSpc>
              <a:spcBef>
                <a:spcPts val="0"/>
              </a:spcBef>
              <a:spcAft>
                <a:spcPts val="0"/>
              </a:spcAft>
              <a:buNone/>
              <a:defRPr sz="2700" b="0">
                <a:solidFill>
                  <a:schemeClr val="dk2"/>
                </a:solidFill>
                <a:latin typeface="Poppins Medium"/>
                <a:ea typeface="Poppins Medium"/>
                <a:cs typeface="Poppins Medium"/>
                <a:sym typeface="Poppins Medium"/>
              </a:defRPr>
            </a:lvl7pPr>
            <a:lvl8pPr lvl="7" algn="ctr">
              <a:lnSpc>
                <a:spcPct val="90000"/>
              </a:lnSpc>
              <a:spcBef>
                <a:spcPts val="0"/>
              </a:spcBef>
              <a:spcAft>
                <a:spcPts val="0"/>
              </a:spcAft>
              <a:buNone/>
              <a:defRPr sz="2700" b="0">
                <a:solidFill>
                  <a:schemeClr val="dk2"/>
                </a:solidFill>
                <a:latin typeface="Poppins Medium"/>
                <a:ea typeface="Poppins Medium"/>
                <a:cs typeface="Poppins Medium"/>
                <a:sym typeface="Poppins Medium"/>
              </a:defRPr>
            </a:lvl8pPr>
            <a:lvl9pPr lvl="8" algn="ctr">
              <a:lnSpc>
                <a:spcPct val="90000"/>
              </a:lnSpc>
              <a:spcBef>
                <a:spcPts val="0"/>
              </a:spcBef>
              <a:spcAft>
                <a:spcPts val="0"/>
              </a:spcAft>
              <a:buNone/>
              <a:defRPr sz="2700" b="0">
                <a:solidFill>
                  <a:schemeClr val="dk2"/>
                </a:solidFill>
                <a:latin typeface="Poppins Medium"/>
                <a:ea typeface="Poppins Medium"/>
                <a:cs typeface="Poppins Medium"/>
                <a:sym typeface="Poppins Medium"/>
              </a:defRPr>
            </a:lvl9pPr>
          </a:lstStyle>
          <a:p>
            <a:endParaRPr/>
          </a:p>
        </p:txBody>
      </p:sp>
      <p:sp>
        <p:nvSpPr>
          <p:cNvPr id="143" name="Google Shape;143;p22"/>
          <p:cNvSpPr/>
          <p:nvPr/>
        </p:nvSpPr>
        <p:spPr>
          <a:xfrm>
            <a:off x="6724719" y="-48"/>
            <a:ext cx="2419360" cy="1864544"/>
          </a:xfrm>
          <a:custGeom>
            <a:avLst/>
            <a:gdLst/>
            <a:ahLst/>
            <a:cxnLst/>
            <a:rect l="l" t="t" r="r" b="b"/>
            <a:pathLst>
              <a:path w="75605" h="58267" extrusionOk="0">
                <a:moveTo>
                  <a:pt x="0" y="0"/>
                </a:moveTo>
                <a:lnTo>
                  <a:pt x="484" y="781"/>
                </a:lnTo>
                <a:lnTo>
                  <a:pt x="1340" y="2121"/>
                </a:lnTo>
                <a:lnTo>
                  <a:pt x="2382" y="3646"/>
                </a:lnTo>
                <a:lnTo>
                  <a:pt x="3572" y="5358"/>
                </a:lnTo>
                <a:lnTo>
                  <a:pt x="4949" y="7181"/>
                </a:lnTo>
                <a:lnTo>
                  <a:pt x="6512" y="9190"/>
                </a:lnTo>
                <a:lnTo>
                  <a:pt x="8297" y="11311"/>
                </a:lnTo>
                <a:lnTo>
                  <a:pt x="10269" y="13543"/>
                </a:lnTo>
                <a:lnTo>
                  <a:pt x="11348" y="14697"/>
                </a:lnTo>
                <a:lnTo>
                  <a:pt x="12465" y="15887"/>
                </a:lnTo>
                <a:lnTo>
                  <a:pt x="13767" y="17227"/>
                </a:lnTo>
                <a:lnTo>
                  <a:pt x="15106" y="18566"/>
                </a:lnTo>
                <a:lnTo>
                  <a:pt x="16483" y="19906"/>
                </a:lnTo>
                <a:lnTo>
                  <a:pt x="17897" y="21245"/>
                </a:lnTo>
                <a:lnTo>
                  <a:pt x="19348" y="22585"/>
                </a:lnTo>
                <a:lnTo>
                  <a:pt x="20799" y="23924"/>
                </a:lnTo>
                <a:lnTo>
                  <a:pt x="22325" y="25226"/>
                </a:lnTo>
                <a:lnTo>
                  <a:pt x="23887" y="26529"/>
                </a:lnTo>
                <a:lnTo>
                  <a:pt x="25450" y="27831"/>
                </a:lnTo>
                <a:lnTo>
                  <a:pt x="27050" y="29133"/>
                </a:lnTo>
                <a:lnTo>
                  <a:pt x="28724" y="30435"/>
                </a:lnTo>
                <a:lnTo>
                  <a:pt x="30398" y="31738"/>
                </a:lnTo>
                <a:lnTo>
                  <a:pt x="32110" y="33003"/>
                </a:lnTo>
                <a:lnTo>
                  <a:pt x="33822" y="34268"/>
                </a:lnTo>
                <a:lnTo>
                  <a:pt x="35607" y="35533"/>
                </a:lnTo>
                <a:lnTo>
                  <a:pt x="37393" y="36798"/>
                </a:lnTo>
                <a:lnTo>
                  <a:pt x="39514" y="38212"/>
                </a:lnTo>
                <a:lnTo>
                  <a:pt x="41635" y="39663"/>
                </a:lnTo>
                <a:lnTo>
                  <a:pt x="43830" y="41039"/>
                </a:lnTo>
                <a:lnTo>
                  <a:pt x="46063" y="42453"/>
                </a:lnTo>
                <a:lnTo>
                  <a:pt x="48295" y="43830"/>
                </a:lnTo>
                <a:lnTo>
                  <a:pt x="50602" y="45206"/>
                </a:lnTo>
                <a:lnTo>
                  <a:pt x="52946" y="46583"/>
                </a:lnTo>
                <a:lnTo>
                  <a:pt x="55327" y="47923"/>
                </a:lnTo>
                <a:lnTo>
                  <a:pt x="57746" y="49262"/>
                </a:lnTo>
                <a:lnTo>
                  <a:pt x="60164" y="50601"/>
                </a:lnTo>
                <a:lnTo>
                  <a:pt x="62657" y="51904"/>
                </a:lnTo>
                <a:lnTo>
                  <a:pt x="65187" y="53206"/>
                </a:lnTo>
                <a:lnTo>
                  <a:pt x="67717" y="54471"/>
                </a:lnTo>
                <a:lnTo>
                  <a:pt x="70322" y="55773"/>
                </a:lnTo>
                <a:lnTo>
                  <a:pt x="72963" y="57001"/>
                </a:lnTo>
                <a:lnTo>
                  <a:pt x="75605" y="58266"/>
                </a:lnTo>
                <a:lnTo>
                  <a:pt x="75605" y="57596"/>
                </a:lnTo>
                <a:lnTo>
                  <a:pt x="72963" y="56369"/>
                </a:lnTo>
                <a:lnTo>
                  <a:pt x="70396" y="55103"/>
                </a:lnTo>
                <a:lnTo>
                  <a:pt x="67829" y="53876"/>
                </a:lnTo>
                <a:lnTo>
                  <a:pt x="65299" y="52573"/>
                </a:lnTo>
                <a:lnTo>
                  <a:pt x="62806" y="51308"/>
                </a:lnTo>
                <a:lnTo>
                  <a:pt x="60350" y="50006"/>
                </a:lnTo>
                <a:lnTo>
                  <a:pt x="57894" y="48667"/>
                </a:lnTo>
                <a:lnTo>
                  <a:pt x="55513" y="47364"/>
                </a:lnTo>
                <a:lnTo>
                  <a:pt x="53169" y="46025"/>
                </a:lnTo>
                <a:lnTo>
                  <a:pt x="50862" y="44686"/>
                </a:lnTo>
                <a:lnTo>
                  <a:pt x="48593" y="43309"/>
                </a:lnTo>
                <a:lnTo>
                  <a:pt x="46360" y="41932"/>
                </a:lnTo>
                <a:lnTo>
                  <a:pt x="44128" y="40556"/>
                </a:lnTo>
                <a:lnTo>
                  <a:pt x="41970" y="39142"/>
                </a:lnTo>
                <a:lnTo>
                  <a:pt x="39849" y="37765"/>
                </a:lnTo>
                <a:lnTo>
                  <a:pt x="37765" y="36314"/>
                </a:lnTo>
                <a:lnTo>
                  <a:pt x="35980" y="35086"/>
                </a:lnTo>
                <a:lnTo>
                  <a:pt x="34231" y="33821"/>
                </a:lnTo>
                <a:lnTo>
                  <a:pt x="32482" y="32556"/>
                </a:lnTo>
                <a:lnTo>
                  <a:pt x="30771" y="31291"/>
                </a:lnTo>
                <a:lnTo>
                  <a:pt x="29133" y="29989"/>
                </a:lnTo>
                <a:lnTo>
                  <a:pt x="27459" y="28724"/>
                </a:lnTo>
                <a:lnTo>
                  <a:pt x="25859" y="27422"/>
                </a:lnTo>
                <a:lnTo>
                  <a:pt x="24297" y="26119"/>
                </a:lnTo>
                <a:lnTo>
                  <a:pt x="22771" y="24817"/>
                </a:lnTo>
                <a:lnTo>
                  <a:pt x="21246" y="23515"/>
                </a:lnTo>
                <a:lnTo>
                  <a:pt x="19757" y="22175"/>
                </a:lnTo>
                <a:lnTo>
                  <a:pt x="18343" y="20873"/>
                </a:lnTo>
                <a:lnTo>
                  <a:pt x="16930" y="19534"/>
                </a:lnTo>
                <a:lnTo>
                  <a:pt x="15553" y="18194"/>
                </a:lnTo>
                <a:lnTo>
                  <a:pt x="14213" y="16855"/>
                </a:lnTo>
                <a:lnTo>
                  <a:pt x="12911" y="15515"/>
                </a:lnTo>
                <a:lnTo>
                  <a:pt x="11795" y="14325"/>
                </a:lnTo>
                <a:lnTo>
                  <a:pt x="10753" y="13171"/>
                </a:lnTo>
                <a:lnTo>
                  <a:pt x="8781" y="10976"/>
                </a:lnTo>
                <a:lnTo>
                  <a:pt x="7032" y="8855"/>
                </a:lnTo>
                <a:lnTo>
                  <a:pt x="5470" y="6883"/>
                </a:lnTo>
                <a:lnTo>
                  <a:pt x="4093" y="5060"/>
                </a:lnTo>
                <a:lnTo>
                  <a:pt x="2902" y="3349"/>
                </a:lnTo>
                <a:lnTo>
                  <a:pt x="1861" y="1860"/>
                </a:lnTo>
                <a:lnTo>
                  <a:pt x="1005" y="484"/>
                </a:lnTo>
                <a:lnTo>
                  <a:pt x="7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Nunito Sans"/>
              <a:ea typeface="Nunito Sans"/>
              <a:cs typeface="Nunito Sans"/>
              <a:sym typeface="Nunito Sans"/>
            </a:endParaRPr>
          </a:p>
        </p:txBody>
      </p:sp>
      <p:sp>
        <p:nvSpPr>
          <p:cNvPr id="144" name="Google Shape;144;p22"/>
          <p:cNvSpPr/>
          <p:nvPr/>
        </p:nvSpPr>
        <p:spPr>
          <a:xfrm>
            <a:off x="0" y="3692104"/>
            <a:ext cx="2339584" cy="1451392"/>
          </a:xfrm>
          <a:custGeom>
            <a:avLst/>
            <a:gdLst/>
            <a:ahLst/>
            <a:cxnLst/>
            <a:rect l="l" t="t" r="r" b="b"/>
            <a:pathLst>
              <a:path w="73112" h="45356" extrusionOk="0">
                <a:moveTo>
                  <a:pt x="63884" y="596"/>
                </a:moveTo>
                <a:lnTo>
                  <a:pt x="64703" y="633"/>
                </a:lnTo>
                <a:lnTo>
                  <a:pt x="65484" y="745"/>
                </a:lnTo>
                <a:lnTo>
                  <a:pt x="66229" y="894"/>
                </a:lnTo>
                <a:lnTo>
                  <a:pt x="66973" y="1154"/>
                </a:lnTo>
                <a:lnTo>
                  <a:pt x="67717" y="1452"/>
                </a:lnTo>
                <a:lnTo>
                  <a:pt x="68387" y="1824"/>
                </a:lnTo>
                <a:lnTo>
                  <a:pt x="69056" y="2233"/>
                </a:lnTo>
                <a:lnTo>
                  <a:pt x="69689" y="2717"/>
                </a:lnTo>
                <a:lnTo>
                  <a:pt x="70135" y="3163"/>
                </a:lnTo>
                <a:lnTo>
                  <a:pt x="70545" y="3610"/>
                </a:lnTo>
                <a:lnTo>
                  <a:pt x="70917" y="4056"/>
                </a:lnTo>
                <a:lnTo>
                  <a:pt x="71251" y="4540"/>
                </a:lnTo>
                <a:lnTo>
                  <a:pt x="71549" y="5061"/>
                </a:lnTo>
                <a:lnTo>
                  <a:pt x="71810" y="5582"/>
                </a:lnTo>
                <a:lnTo>
                  <a:pt x="72033" y="6103"/>
                </a:lnTo>
                <a:lnTo>
                  <a:pt x="72219" y="6661"/>
                </a:lnTo>
                <a:lnTo>
                  <a:pt x="72368" y="7219"/>
                </a:lnTo>
                <a:lnTo>
                  <a:pt x="72442" y="7814"/>
                </a:lnTo>
                <a:lnTo>
                  <a:pt x="72517" y="8372"/>
                </a:lnTo>
                <a:lnTo>
                  <a:pt x="72517" y="8968"/>
                </a:lnTo>
                <a:lnTo>
                  <a:pt x="72479" y="9563"/>
                </a:lnTo>
                <a:lnTo>
                  <a:pt x="72405" y="10158"/>
                </a:lnTo>
                <a:lnTo>
                  <a:pt x="72293" y="10754"/>
                </a:lnTo>
                <a:lnTo>
                  <a:pt x="72144" y="11312"/>
                </a:lnTo>
                <a:lnTo>
                  <a:pt x="71958" y="11870"/>
                </a:lnTo>
                <a:lnTo>
                  <a:pt x="71735" y="12428"/>
                </a:lnTo>
                <a:lnTo>
                  <a:pt x="71438" y="12949"/>
                </a:lnTo>
                <a:lnTo>
                  <a:pt x="71140" y="13470"/>
                </a:lnTo>
                <a:lnTo>
                  <a:pt x="70842" y="13991"/>
                </a:lnTo>
                <a:lnTo>
                  <a:pt x="70470" y="14474"/>
                </a:lnTo>
                <a:lnTo>
                  <a:pt x="70061" y="14958"/>
                </a:lnTo>
                <a:lnTo>
                  <a:pt x="69652" y="15442"/>
                </a:lnTo>
                <a:lnTo>
                  <a:pt x="69168" y="15888"/>
                </a:lnTo>
                <a:lnTo>
                  <a:pt x="68684" y="16335"/>
                </a:lnTo>
                <a:lnTo>
                  <a:pt x="68163" y="16781"/>
                </a:lnTo>
                <a:lnTo>
                  <a:pt x="67605" y="17190"/>
                </a:lnTo>
                <a:lnTo>
                  <a:pt x="67010" y="17600"/>
                </a:lnTo>
                <a:lnTo>
                  <a:pt x="66415" y="17972"/>
                </a:lnTo>
                <a:lnTo>
                  <a:pt x="65745" y="18381"/>
                </a:lnTo>
                <a:lnTo>
                  <a:pt x="65075" y="18716"/>
                </a:lnTo>
                <a:lnTo>
                  <a:pt x="64368" y="19088"/>
                </a:lnTo>
                <a:lnTo>
                  <a:pt x="63624" y="19423"/>
                </a:lnTo>
                <a:lnTo>
                  <a:pt x="62880" y="19758"/>
                </a:lnTo>
                <a:lnTo>
                  <a:pt x="62061" y="20055"/>
                </a:lnTo>
                <a:lnTo>
                  <a:pt x="61243" y="20353"/>
                </a:lnTo>
                <a:lnTo>
                  <a:pt x="60424" y="20651"/>
                </a:lnTo>
                <a:lnTo>
                  <a:pt x="58638" y="21171"/>
                </a:lnTo>
                <a:lnTo>
                  <a:pt x="56741" y="21618"/>
                </a:lnTo>
                <a:lnTo>
                  <a:pt x="54769" y="21990"/>
                </a:lnTo>
                <a:lnTo>
                  <a:pt x="52685" y="22325"/>
                </a:lnTo>
                <a:lnTo>
                  <a:pt x="50490" y="22585"/>
                </a:lnTo>
                <a:lnTo>
                  <a:pt x="48295" y="22809"/>
                </a:lnTo>
                <a:lnTo>
                  <a:pt x="46137" y="22957"/>
                </a:lnTo>
                <a:lnTo>
                  <a:pt x="46137" y="21692"/>
                </a:lnTo>
                <a:lnTo>
                  <a:pt x="46174" y="20465"/>
                </a:lnTo>
                <a:lnTo>
                  <a:pt x="46286" y="19200"/>
                </a:lnTo>
                <a:lnTo>
                  <a:pt x="46472" y="17972"/>
                </a:lnTo>
                <a:lnTo>
                  <a:pt x="46732" y="16632"/>
                </a:lnTo>
                <a:lnTo>
                  <a:pt x="47104" y="15367"/>
                </a:lnTo>
                <a:lnTo>
                  <a:pt x="47513" y="14139"/>
                </a:lnTo>
                <a:lnTo>
                  <a:pt x="47997" y="12912"/>
                </a:lnTo>
                <a:lnTo>
                  <a:pt x="48592" y="11758"/>
                </a:lnTo>
                <a:lnTo>
                  <a:pt x="49225" y="10605"/>
                </a:lnTo>
                <a:lnTo>
                  <a:pt x="49895" y="9526"/>
                </a:lnTo>
                <a:lnTo>
                  <a:pt x="50676" y="8447"/>
                </a:lnTo>
                <a:lnTo>
                  <a:pt x="51495" y="7442"/>
                </a:lnTo>
                <a:lnTo>
                  <a:pt x="52388" y="6475"/>
                </a:lnTo>
                <a:lnTo>
                  <a:pt x="53355" y="5582"/>
                </a:lnTo>
                <a:lnTo>
                  <a:pt x="54359" y="4726"/>
                </a:lnTo>
                <a:lnTo>
                  <a:pt x="55438" y="3907"/>
                </a:lnTo>
                <a:lnTo>
                  <a:pt x="56555" y="3163"/>
                </a:lnTo>
                <a:lnTo>
                  <a:pt x="57708" y="2456"/>
                </a:lnTo>
                <a:lnTo>
                  <a:pt x="58936" y="1824"/>
                </a:lnTo>
                <a:lnTo>
                  <a:pt x="59568" y="1526"/>
                </a:lnTo>
                <a:lnTo>
                  <a:pt x="60201" y="1303"/>
                </a:lnTo>
                <a:lnTo>
                  <a:pt x="60796" y="1080"/>
                </a:lnTo>
                <a:lnTo>
                  <a:pt x="61429" y="894"/>
                </a:lnTo>
                <a:lnTo>
                  <a:pt x="62061" y="782"/>
                </a:lnTo>
                <a:lnTo>
                  <a:pt x="62657" y="670"/>
                </a:lnTo>
                <a:lnTo>
                  <a:pt x="63289" y="633"/>
                </a:lnTo>
                <a:lnTo>
                  <a:pt x="63884" y="596"/>
                </a:lnTo>
                <a:close/>
                <a:moveTo>
                  <a:pt x="64033" y="1"/>
                </a:moveTo>
                <a:lnTo>
                  <a:pt x="63289" y="38"/>
                </a:lnTo>
                <a:lnTo>
                  <a:pt x="62545" y="112"/>
                </a:lnTo>
                <a:lnTo>
                  <a:pt x="61764" y="224"/>
                </a:lnTo>
                <a:lnTo>
                  <a:pt x="60982" y="410"/>
                </a:lnTo>
                <a:lnTo>
                  <a:pt x="60238" y="633"/>
                </a:lnTo>
                <a:lnTo>
                  <a:pt x="59457" y="931"/>
                </a:lnTo>
                <a:lnTo>
                  <a:pt x="58675" y="1266"/>
                </a:lnTo>
                <a:lnTo>
                  <a:pt x="57410" y="1936"/>
                </a:lnTo>
                <a:lnTo>
                  <a:pt x="56220" y="2642"/>
                </a:lnTo>
                <a:lnTo>
                  <a:pt x="55066" y="3424"/>
                </a:lnTo>
                <a:lnTo>
                  <a:pt x="53987" y="4242"/>
                </a:lnTo>
                <a:lnTo>
                  <a:pt x="52946" y="5135"/>
                </a:lnTo>
                <a:lnTo>
                  <a:pt x="51978" y="6065"/>
                </a:lnTo>
                <a:lnTo>
                  <a:pt x="51048" y="7070"/>
                </a:lnTo>
                <a:lnTo>
                  <a:pt x="50192" y="8112"/>
                </a:lnTo>
                <a:lnTo>
                  <a:pt x="49411" y="9191"/>
                </a:lnTo>
                <a:lnTo>
                  <a:pt x="48704" y="10307"/>
                </a:lnTo>
                <a:lnTo>
                  <a:pt x="48034" y="11460"/>
                </a:lnTo>
                <a:lnTo>
                  <a:pt x="47476" y="12688"/>
                </a:lnTo>
                <a:lnTo>
                  <a:pt x="46955" y="13916"/>
                </a:lnTo>
                <a:lnTo>
                  <a:pt x="46509" y="15218"/>
                </a:lnTo>
                <a:lnTo>
                  <a:pt x="46174" y="16521"/>
                </a:lnTo>
                <a:lnTo>
                  <a:pt x="45876" y="17860"/>
                </a:lnTo>
                <a:lnTo>
                  <a:pt x="45690" y="19125"/>
                </a:lnTo>
                <a:lnTo>
                  <a:pt x="45579" y="20427"/>
                </a:lnTo>
                <a:lnTo>
                  <a:pt x="45541" y="21692"/>
                </a:lnTo>
                <a:lnTo>
                  <a:pt x="45579" y="22995"/>
                </a:lnTo>
                <a:lnTo>
                  <a:pt x="42788" y="23106"/>
                </a:lnTo>
                <a:lnTo>
                  <a:pt x="40072" y="23181"/>
                </a:lnTo>
                <a:lnTo>
                  <a:pt x="37467" y="23143"/>
                </a:lnTo>
                <a:lnTo>
                  <a:pt x="34937" y="23069"/>
                </a:lnTo>
                <a:lnTo>
                  <a:pt x="32519" y="22920"/>
                </a:lnTo>
                <a:lnTo>
                  <a:pt x="30175" y="22734"/>
                </a:lnTo>
                <a:lnTo>
                  <a:pt x="27905" y="22474"/>
                </a:lnTo>
                <a:lnTo>
                  <a:pt x="25747" y="22176"/>
                </a:lnTo>
                <a:lnTo>
                  <a:pt x="23664" y="21841"/>
                </a:lnTo>
                <a:lnTo>
                  <a:pt x="21692" y="21506"/>
                </a:lnTo>
                <a:lnTo>
                  <a:pt x="19794" y="21097"/>
                </a:lnTo>
                <a:lnTo>
                  <a:pt x="18008" y="20688"/>
                </a:lnTo>
                <a:lnTo>
                  <a:pt x="16297" y="20279"/>
                </a:lnTo>
                <a:lnTo>
                  <a:pt x="14697" y="19832"/>
                </a:lnTo>
                <a:lnTo>
                  <a:pt x="13171" y="19386"/>
                </a:lnTo>
                <a:lnTo>
                  <a:pt x="11757" y="18902"/>
                </a:lnTo>
                <a:lnTo>
                  <a:pt x="9711" y="18195"/>
                </a:lnTo>
                <a:lnTo>
                  <a:pt x="7776" y="17451"/>
                </a:lnTo>
                <a:lnTo>
                  <a:pt x="6028" y="16744"/>
                </a:lnTo>
                <a:lnTo>
                  <a:pt x="4465" y="16037"/>
                </a:lnTo>
                <a:lnTo>
                  <a:pt x="3088" y="15330"/>
                </a:lnTo>
                <a:lnTo>
                  <a:pt x="1898" y="14697"/>
                </a:lnTo>
                <a:lnTo>
                  <a:pt x="856" y="14139"/>
                </a:lnTo>
                <a:lnTo>
                  <a:pt x="0" y="13656"/>
                </a:lnTo>
                <a:lnTo>
                  <a:pt x="0" y="14325"/>
                </a:lnTo>
                <a:lnTo>
                  <a:pt x="893" y="14846"/>
                </a:lnTo>
                <a:lnTo>
                  <a:pt x="1935" y="15404"/>
                </a:lnTo>
                <a:lnTo>
                  <a:pt x="3125" y="16037"/>
                </a:lnTo>
                <a:lnTo>
                  <a:pt x="4502" y="16707"/>
                </a:lnTo>
                <a:lnTo>
                  <a:pt x="6028" y="17376"/>
                </a:lnTo>
                <a:lnTo>
                  <a:pt x="7739" y="18083"/>
                </a:lnTo>
                <a:lnTo>
                  <a:pt x="9562" y="18790"/>
                </a:lnTo>
                <a:lnTo>
                  <a:pt x="11571" y="19460"/>
                </a:lnTo>
                <a:lnTo>
                  <a:pt x="12985" y="19944"/>
                </a:lnTo>
                <a:lnTo>
                  <a:pt x="14511" y="20390"/>
                </a:lnTo>
                <a:lnTo>
                  <a:pt x="16111" y="20837"/>
                </a:lnTo>
                <a:lnTo>
                  <a:pt x="17822" y="21246"/>
                </a:lnTo>
                <a:lnTo>
                  <a:pt x="19645" y="21692"/>
                </a:lnTo>
                <a:lnTo>
                  <a:pt x="21543" y="22064"/>
                </a:lnTo>
                <a:lnTo>
                  <a:pt x="23552" y="22437"/>
                </a:lnTo>
                <a:lnTo>
                  <a:pt x="25636" y="22771"/>
                </a:lnTo>
                <a:lnTo>
                  <a:pt x="27831" y="23069"/>
                </a:lnTo>
                <a:lnTo>
                  <a:pt x="30100" y="23292"/>
                </a:lnTo>
                <a:lnTo>
                  <a:pt x="32445" y="23516"/>
                </a:lnTo>
                <a:lnTo>
                  <a:pt x="34900" y="23664"/>
                </a:lnTo>
                <a:lnTo>
                  <a:pt x="37467" y="23739"/>
                </a:lnTo>
                <a:lnTo>
                  <a:pt x="40072" y="23776"/>
                </a:lnTo>
                <a:lnTo>
                  <a:pt x="42788" y="23702"/>
                </a:lnTo>
                <a:lnTo>
                  <a:pt x="45616" y="23590"/>
                </a:lnTo>
                <a:lnTo>
                  <a:pt x="45727" y="24706"/>
                </a:lnTo>
                <a:lnTo>
                  <a:pt x="45876" y="25822"/>
                </a:lnTo>
                <a:lnTo>
                  <a:pt x="46100" y="26901"/>
                </a:lnTo>
                <a:lnTo>
                  <a:pt x="46397" y="27980"/>
                </a:lnTo>
                <a:lnTo>
                  <a:pt x="46806" y="29245"/>
                </a:lnTo>
                <a:lnTo>
                  <a:pt x="47290" y="30473"/>
                </a:lnTo>
                <a:lnTo>
                  <a:pt x="47848" y="31664"/>
                </a:lnTo>
                <a:lnTo>
                  <a:pt x="48444" y="32817"/>
                </a:lnTo>
                <a:lnTo>
                  <a:pt x="49150" y="33933"/>
                </a:lnTo>
                <a:lnTo>
                  <a:pt x="49895" y="35012"/>
                </a:lnTo>
                <a:lnTo>
                  <a:pt x="50713" y="36054"/>
                </a:lnTo>
                <a:lnTo>
                  <a:pt x="51643" y="37059"/>
                </a:lnTo>
                <a:lnTo>
                  <a:pt x="52499" y="37877"/>
                </a:lnTo>
                <a:lnTo>
                  <a:pt x="53504" y="38808"/>
                </a:lnTo>
                <a:lnTo>
                  <a:pt x="54769" y="39775"/>
                </a:lnTo>
                <a:lnTo>
                  <a:pt x="56183" y="40780"/>
                </a:lnTo>
                <a:lnTo>
                  <a:pt x="57001" y="41338"/>
                </a:lnTo>
                <a:lnTo>
                  <a:pt x="57894" y="41859"/>
                </a:lnTo>
                <a:lnTo>
                  <a:pt x="58824" y="42417"/>
                </a:lnTo>
                <a:lnTo>
                  <a:pt x="59792" y="43012"/>
                </a:lnTo>
                <a:lnTo>
                  <a:pt x="60871" y="43570"/>
                </a:lnTo>
                <a:lnTo>
                  <a:pt x="61987" y="44165"/>
                </a:lnTo>
                <a:lnTo>
                  <a:pt x="63215" y="44761"/>
                </a:lnTo>
                <a:lnTo>
                  <a:pt x="64480" y="45356"/>
                </a:lnTo>
                <a:lnTo>
                  <a:pt x="65931" y="45356"/>
                </a:lnTo>
                <a:lnTo>
                  <a:pt x="63922" y="44463"/>
                </a:lnTo>
                <a:lnTo>
                  <a:pt x="61987" y="43496"/>
                </a:lnTo>
                <a:lnTo>
                  <a:pt x="60052" y="42454"/>
                </a:lnTo>
                <a:lnTo>
                  <a:pt x="58229" y="41412"/>
                </a:lnTo>
                <a:lnTo>
                  <a:pt x="57336" y="40854"/>
                </a:lnTo>
                <a:lnTo>
                  <a:pt x="56480" y="40259"/>
                </a:lnTo>
                <a:lnTo>
                  <a:pt x="55662" y="39701"/>
                </a:lnTo>
                <a:lnTo>
                  <a:pt x="54843" y="39105"/>
                </a:lnTo>
                <a:lnTo>
                  <a:pt x="54099" y="38510"/>
                </a:lnTo>
                <a:lnTo>
                  <a:pt x="53392" y="37877"/>
                </a:lnTo>
                <a:lnTo>
                  <a:pt x="52685" y="37282"/>
                </a:lnTo>
                <a:lnTo>
                  <a:pt x="52053" y="36612"/>
                </a:lnTo>
                <a:lnTo>
                  <a:pt x="51197" y="35682"/>
                </a:lnTo>
                <a:lnTo>
                  <a:pt x="50378" y="34640"/>
                </a:lnTo>
                <a:lnTo>
                  <a:pt x="49634" y="33599"/>
                </a:lnTo>
                <a:lnTo>
                  <a:pt x="48964" y="32520"/>
                </a:lnTo>
                <a:lnTo>
                  <a:pt x="48369" y="31403"/>
                </a:lnTo>
                <a:lnTo>
                  <a:pt x="47848" y="30250"/>
                </a:lnTo>
                <a:lnTo>
                  <a:pt x="47365" y="29059"/>
                </a:lnTo>
                <a:lnTo>
                  <a:pt x="46955" y="27832"/>
                </a:lnTo>
                <a:lnTo>
                  <a:pt x="46695" y="26753"/>
                </a:lnTo>
                <a:lnTo>
                  <a:pt x="46472" y="25711"/>
                </a:lnTo>
                <a:lnTo>
                  <a:pt x="46323" y="24632"/>
                </a:lnTo>
                <a:lnTo>
                  <a:pt x="46211" y="23553"/>
                </a:lnTo>
                <a:lnTo>
                  <a:pt x="48369" y="23404"/>
                </a:lnTo>
                <a:lnTo>
                  <a:pt x="50564" y="23181"/>
                </a:lnTo>
                <a:lnTo>
                  <a:pt x="51792" y="23069"/>
                </a:lnTo>
                <a:lnTo>
                  <a:pt x="52946" y="22883"/>
                </a:lnTo>
                <a:lnTo>
                  <a:pt x="54099" y="22734"/>
                </a:lnTo>
                <a:lnTo>
                  <a:pt x="55252" y="22548"/>
                </a:lnTo>
                <a:lnTo>
                  <a:pt x="56331" y="22325"/>
                </a:lnTo>
                <a:lnTo>
                  <a:pt x="57410" y="22102"/>
                </a:lnTo>
                <a:lnTo>
                  <a:pt x="58415" y="21841"/>
                </a:lnTo>
                <a:lnTo>
                  <a:pt x="59420" y="21581"/>
                </a:lnTo>
                <a:lnTo>
                  <a:pt x="60387" y="21283"/>
                </a:lnTo>
                <a:lnTo>
                  <a:pt x="61354" y="20985"/>
                </a:lnTo>
                <a:lnTo>
                  <a:pt x="62247" y="20651"/>
                </a:lnTo>
                <a:lnTo>
                  <a:pt x="63103" y="20316"/>
                </a:lnTo>
                <a:lnTo>
                  <a:pt x="63959" y="19944"/>
                </a:lnTo>
                <a:lnTo>
                  <a:pt x="64777" y="19572"/>
                </a:lnTo>
                <a:lnTo>
                  <a:pt x="65559" y="19162"/>
                </a:lnTo>
                <a:lnTo>
                  <a:pt x="66303" y="18753"/>
                </a:lnTo>
                <a:lnTo>
                  <a:pt x="66898" y="18381"/>
                </a:lnTo>
                <a:lnTo>
                  <a:pt x="67494" y="17972"/>
                </a:lnTo>
                <a:lnTo>
                  <a:pt x="68052" y="17600"/>
                </a:lnTo>
                <a:lnTo>
                  <a:pt x="68573" y="17190"/>
                </a:lnTo>
                <a:lnTo>
                  <a:pt x="69093" y="16744"/>
                </a:lnTo>
                <a:lnTo>
                  <a:pt x="69540" y="16335"/>
                </a:lnTo>
                <a:lnTo>
                  <a:pt x="69986" y="15888"/>
                </a:lnTo>
                <a:lnTo>
                  <a:pt x="70433" y="15442"/>
                </a:lnTo>
                <a:lnTo>
                  <a:pt x="70805" y="14958"/>
                </a:lnTo>
                <a:lnTo>
                  <a:pt x="71177" y="14511"/>
                </a:lnTo>
                <a:lnTo>
                  <a:pt x="71512" y="14028"/>
                </a:lnTo>
                <a:lnTo>
                  <a:pt x="71810" y="13544"/>
                </a:lnTo>
                <a:lnTo>
                  <a:pt x="72070" y="13023"/>
                </a:lnTo>
                <a:lnTo>
                  <a:pt x="72330" y="12539"/>
                </a:lnTo>
                <a:lnTo>
                  <a:pt x="72517" y="12019"/>
                </a:lnTo>
                <a:lnTo>
                  <a:pt x="72703" y="11498"/>
                </a:lnTo>
                <a:lnTo>
                  <a:pt x="72889" y="10865"/>
                </a:lnTo>
                <a:lnTo>
                  <a:pt x="73000" y="10233"/>
                </a:lnTo>
                <a:lnTo>
                  <a:pt x="73075" y="9600"/>
                </a:lnTo>
                <a:lnTo>
                  <a:pt x="73112" y="8968"/>
                </a:lnTo>
                <a:lnTo>
                  <a:pt x="73112" y="8335"/>
                </a:lnTo>
                <a:lnTo>
                  <a:pt x="73037" y="7703"/>
                </a:lnTo>
                <a:lnTo>
                  <a:pt x="72926" y="7107"/>
                </a:lnTo>
                <a:lnTo>
                  <a:pt x="72814" y="6512"/>
                </a:lnTo>
                <a:lnTo>
                  <a:pt x="72591" y="5917"/>
                </a:lnTo>
                <a:lnTo>
                  <a:pt x="72368" y="5321"/>
                </a:lnTo>
                <a:lnTo>
                  <a:pt x="72107" y="4763"/>
                </a:lnTo>
                <a:lnTo>
                  <a:pt x="71772" y="4242"/>
                </a:lnTo>
                <a:lnTo>
                  <a:pt x="71400" y="3721"/>
                </a:lnTo>
                <a:lnTo>
                  <a:pt x="70991" y="3201"/>
                </a:lnTo>
                <a:lnTo>
                  <a:pt x="70545" y="2717"/>
                </a:lnTo>
                <a:lnTo>
                  <a:pt x="70061" y="2270"/>
                </a:lnTo>
                <a:lnTo>
                  <a:pt x="69503" y="1824"/>
                </a:lnTo>
                <a:lnTo>
                  <a:pt x="68870" y="1415"/>
                </a:lnTo>
                <a:lnTo>
                  <a:pt x="68238" y="1043"/>
                </a:lnTo>
                <a:lnTo>
                  <a:pt x="67605" y="745"/>
                </a:lnTo>
                <a:lnTo>
                  <a:pt x="66898" y="484"/>
                </a:lnTo>
                <a:lnTo>
                  <a:pt x="66229" y="298"/>
                </a:lnTo>
                <a:lnTo>
                  <a:pt x="65522" y="150"/>
                </a:lnTo>
                <a:lnTo>
                  <a:pt x="64777" y="38"/>
                </a:lnTo>
                <a:lnTo>
                  <a:pt x="6403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6"/>
              </a:solidFill>
              <a:latin typeface="Nunito Sans"/>
              <a:ea typeface="Nunito Sans"/>
              <a:cs typeface="Nunito Sans"/>
              <a:sym typeface="Nunito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genda - Alt 2">
  <p:cSld name="BLANK_1_1_1_1_1_1_1_1_1_1_1_2">
    <p:spTree>
      <p:nvGrpSpPr>
        <p:cNvPr id="1" name="Shape 145"/>
        <p:cNvGrpSpPr/>
        <p:nvPr/>
      </p:nvGrpSpPr>
      <p:grpSpPr>
        <a:xfrm>
          <a:off x="0" y="0"/>
          <a:ext cx="0" cy="0"/>
          <a:chOff x="0" y="0"/>
          <a:chExt cx="0" cy="0"/>
        </a:xfrm>
      </p:grpSpPr>
      <p:sp>
        <p:nvSpPr>
          <p:cNvPr id="146" name="Google Shape;146;p23"/>
          <p:cNvSpPr/>
          <p:nvPr/>
        </p:nvSpPr>
        <p:spPr>
          <a:xfrm rot="5400000">
            <a:off x="-3989680" y="1156257"/>
            <a:ext cx="7978200" cy="7978200"/>
          </a:xfrm>
          <a:prstGeom prst="pie">
            <a:avLst>
              <a:gd name="adj1" fmla="val 10792592"/>
              <a:gd name="adj2" fmla="val 16198514"/>
            </a:avLst>
          </a:prstGeom>
          <a:gradFill>
            <a:gsLst>
              <a:gs pos="0">
                <a:schemeClr val="accent1"/>
              </a:gs>
              <a:gs pos="64000">
                <a:schemeClr val="dk2"/>
              </a:gs>
              <a:gs pos="100000">
                <a:schemeClr val="dk2"/>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sp>
        <p:nvSpPr>
          <p:cNvPr id="147" name="Google Shape;147;p23"/>
          <p:cNvSpPr txBox="1">
            <a:spLocks noGrp="1"/>
          </p:cNvSpPr>
          <p:nvPr>
            <p:ph type="subTitle" idx="1"/>
          </p:nvPr>
        </p:nvSpPr>
        <p:spPr>
          <a:xfrm>
            <a:off x="3584425" y="536550"/>
            <a:ext cx="404100" cy="400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a:endParaRPr/>
          </a:p>
        </p:txBody>
      </p:sp>
      <p:sp>
        <p:nvSpPr>
          <p:cNvPr id="148" name="Google Shape;148;p23"/>
          <p:cNvSpPr txBox="1">
            <a:spLocks noGrp="1"/>
          </p:cNvSpPr>
          <p:nvPr>
            <p:ph type="subTitle" idx="2"/>
          </p:nvPr>
        </p:nvSpPr>
        <p:spPr>
          <a:xfrm>
            <a:off x="3584425" y="1920650"/>
            <a:ext cx="404100" cy="400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a:endParaRPr/>
          </a:p>
        </p:txBody>
      </p:sp>
      <p:sp>
        <p:nvSpPr>
          <p:cNvPr id="149" name="Google Shape;149;p23"/>
          <p:cNvSpPr txBox="1">
            <a:spLocks noGrp="1"/>
          </p:cNvSpPr>
          <p:nvPr>
            <p:ph type="subTitle" idx="3"/>
          </p:nvPr>
        </p:nvSpPr>
        <p:spPr>
          <a:xfrm>
            <a:off x="3584425" y="3291625"/>
            <a:ext cx="404100" cy="400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a:endParaRPr/>
          </a:p>
        </p:txBody>
      </p:sp>
      <p:sp>
        <p:nvSpPr>
          <p:cNvPr id="150" name="Google Shape;150;p23"/>
          <p:cNvSpPr txBox="1">
            <a:spLocks noGrp="1"/>
          </p:cNvSpPr>
          <p:nvPr>
            <p:ph type="subTitle" idx="4"/>
          </p:nvPr>
        </p:nvSpPr>
        <p:spPr>
          <a:xfrm>
            <a:off x="3584425" y="3996800"/>
            <a:ext cx="404100" cy="400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a:endParaRPr/>
          </a:p>
        </p:txBody>
      </p:sp>
      <p:sp>
        <p:nvSpPr>
          <p:cNvPr id="151" name="Google Shape;151;p23"/>
          <p:cNvSpPr txBox="1">
            <a:spLocks noGrp="1"/>
          </p:cNvSpPr>
          <p:nvPr>
            <p:ph type="subTitle" idx="5"/>
          </p:nvPr>
        </p:nvSpPr>
        <p:spPr>
          <a:xfrm>
            <a:off x="3584425" y="1228600"/>
            <a:ext cx="404100" cy="400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a:endParaRPr/>
          </a:p>
        </p:txBody>
      </p:sp>
      <p:sp>
        <p:nvSpPr>
          <p:cNvPr id="152" name="Google Shape;152;p23"/>
          <p:cNvSpPr txBox="1">
            <a:spLocks noGrp="1"/>
          </p:cNvSpPr>
          <p:nvPr>
            <p:ph type="subTitle" idx="6"/>
          </p:nvPr>
        </p:nvSpPr>
        <p:spPr>
          <a:xfrm>
            <a:off x="3584425" y="2612700"/>
            <a:ext cx="404100" cy="4002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100"/>
              <a:buFont typeface="Nunito Sans SemiBold"/>
              <a:buNone/>
              <a:defRPr sz="1100">
                <a:solidFill>
                  <a:schemeClr val="dk2"/>
                </a:solidFill>
                <a:latin typeface="Nunito Sans SemiBold"/>
                <a:ea typeface="Nunito Sans SemiBold"/>
                <a:cs typeface="Nunito Sans SemiBold"/>
                <a:sym typeface="Nunito Sans SemiBold"/>
              </a:defRPr>
            </a:lvl1pPr>
            <a:lvl2pPr lvl="1"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a:endParaRPr/>
          </a:p>
        </p:txBody>
      </p:sp>
      <p:pic>
        <p:nvPicPr>
          <p:cNvPr id="153" name="Google Shape;153;p23"/>
          <p:cNvPicPr preferRelativeResize="0"/>
          <p:nvPr/>
        </p:nvPicPr>
        <p:blipFill rotWithShape="1">
          <a:blip r:embed="rId2">
            <a:alphaModFix/>
          </a:blip>
          <a:srcRect l="57200" b="4752"/>
          <a:stretch/>
        </p:blipFill>
        <p:spPr>
          <a:xfrm>
            <a:off x="-2901" y="1345020"/>
            <a:ext cx="1711426" cy="3808700"/>
          </a:xfrm>
          <a:prstGeom prst="rect">
            <a:avLst/>
          </a:prstGeom>
          <a:noFill/>
          <a:ln>
            <a:noFill/>
          </a:ln>
        </p:spPr>
      </p:pic>
      <p:sp>
        <p:nvSpPr>
          <p:cNvPr id="154" name="Google Shape;154;p23"/>
          <p:cNvSpPr txBox="1">
            <a:spLocks noGrp="1"/>
          </p:cNvSpPr>
          <p:nvPr>
            <p:ph type="subTitle" idx="7"/>
          </p:nvPr>
        </p:nvSpPr>
        <p:spPr>
          <a:xfrm>
            <a:off x="3986175" y="510300"/>
            <a:ext cx="3858900" cy="452700"/>
          </a:xfrm>
          <a:prstGeom prst="rect">
            <a:avLst/>
          </a:prstGeom>
        </p:spPr>
        <p:txBody>
          <a:bodyPr spcFirstLastPara="1" wrap="square" lIns="91425" tIns="91425" rIns="91425" bIns="91425" anchor="ctr" anchorCtr="0">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a:endParaRPr/>
          </a:p>
        </p:txBody>
      </p:sp>
      <p:sp>
        <p:nvSpPr>
          <p:cNvPr id="155" name="Google Shape;155;p23"/>
          <p:cNvSpPr txBox="1">
            <a:spLocks noGrp="1"/>
          </p:cNvSpPr>
          <p:nvPr>
            <p:ph type="subTitle" idx="8"/>
          </p:nvPr>
        </p:nvSpPr>
        <p:spPr>
          <a:xfrm>
            <a:off x="3986175" y="1202350"/>
            <a:ext cx="3858900" cy="452700"/>
          </a:xfrm>
          <a:prstGeom prst="rect">
            <a:avLst/>
          </a:prstGeom>
        </p:spPr>
        <p:txBody>
          <a:bodyPr spcFirstLastPara="1" wrap="square" lIns="91425" tIns="91425" rIns="91425" bIns="91425" anchor="ctr" anchorCtr="0">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a:endParaRPr/>
          </a:p>
        </p:txBody>
      </p:sp>
      <p:sp>
        <p:nvSpPr>
          <p:cNvPr id="156" name="Google Shape;156;p23"/>
          <p:cNvSpPr txBox="1">
            <a:spLocks noGrp="1"/>
          </p:cNvSpPr>
          <p:nvPr>
            <p:ph type="subTitle" idx="9"/>
          </p:nvPr>
        </p:nvSpPr>
        <p:spPr>
          <a:xfrm>
            <a:off x="3986175" y="1894400"/>
            <a:ext cx="3858900" cy="452700"/>
          </a:xfrm>
          <a:prstGeom prst="rect">
            <a:avLst/>
          </a:prstGeom>
        </p:spPr>
        <p:txBody>
          <a:bodyPr spcFirstLastPara="1" wrap="square" lIns="91425" tIns="91425" rIns="91425" bIns="91425" anchor="ctr" anchorCtr="0">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a:endParaRPr/>
          </a:p>
        </p:txBody>
      </p:sp>
      <p:sp>
        <p:nvSpPr>
          <p:cNvPr id="157" name="Google Shape;157;p23"/>
          <p:cNvSpPr txBox="1">
            <a:spLocks noGrp="1"/>
          </p:cNvSpPr>
          <p:nvPr>
            <p:ph type="subTitle" idx="13"/>
          </p:nvPr>
        </p:nvSpPr>
        <p:spPr>
          <a:xfrm>
            <a:off x="3986175" y="2586450"/>
            <a:ext cx="3858900" cy="452700"/>
          </a:xfrm>
          <a:prstGeom prst="rect">
            <a:avLst/>
          </a:prstGeom>
        </p:spPr>
        <p:txBody>
          <a:bodyPr spcFirstLastPara="1" wrap="square" lIns="91425" tIns="91425" rIns="91425" bIns="91425" anchor="ctr" anchorCtr="0">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a:endParaRPr/>
          </a:p>
        </p:txBody>
      </p:sp>
      <p:sp>
        <p:nvSpPr>
          <p:cNvPr id="158" name="Google Shape;158;p23"/>
          <p:cNvSpPr txBox="1">
            <a:spLocks noGrp="1"/>
          </p:cNvSpPr>
          <p:nvPr>
            <p:ph type="subTitle" idx="14"/>
          </p:nvPr>
        </p:nvSpPr>
        <p:spPr>
          <a:xfrm>
            <a:off x="3986175" y="3278500"/>
            <a:ext cx="3858900" cy="452700"/>
          </a:xfrm>
          <a:prstGeom prst="rect">
            <a:avLst/>
          </a:prstGeom>
        </p:spPr>
        <p:txBody>
          <a:bodyPr spcFirstLastPara="1" wrap="square" lIns="91425" tIns="91425" rIns="91425" bIns="91425" anchor="ctr" anchorCtr="0">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a:endParaRPr/>
          </a:p>
        </p:txBody>
      </p:sp>
      <p:sp>
        <p:nvSpPr>
          <p:cNvPr id="159" name="Google Shape;159;p23"/>
          <p:cNvSpPr txBox="1">
            <a:spLocks noGrp="1"/>
          </p:cNvSpPr>
          <p:nvPr>
            <p:ph type="subTitle" idx="15"/>
          </p:nvPr>
        </p:nvSpPr>
        <p:spPr>
          <a:xfrm>
            <a:off x="3986175" y="3970550"/>
            <a:ext cx="3858900" cy="452700"/>
          </a:xfrm>
          <a:prstGeom prst="rect">
            <a:avLst/>
          </a:prstGeom>
        </p:spPr>
        <p:txBody>
          <a:bodyPr spcFirstLastPara="1" wrap="square" lIns="91425" tIns="91425" rIns="91425" bIns="91425" anchor="ctr" anchorCtr="0">
            <a:noAutofit/>
          </a:bodyPr>
          <a:lstStyle>
            <a:lvl1pPr lvl="0">
              <a:spcBef>
                <a:spcPts val="0"/>
              </a:spcBef>
              <a:spcAft>
                <a:spcPts val="0"/>
              </a:spcAft>
              <a:buSzPts val="1600"/>
              <a:buFont typeface="Poppins SemiBold"/>
              <a:buNone/>
              <a:defRPr>
                <a:latin typeface="Poppins SemiBold"/>
                <a:ea typeface="Poppins SemiBold"/>
                <a:cs typeface="Poppins SemiBold"/>
                <a:sym typeface="Poppins SemiBold"/>
              </a:defRPr>
            </a:lvl1pPr>
            <a:lvl2pPr lvl="1">
              <a:spcBef>
                <a:spcPts val="0"/>
              </a:spcBef>
              <a:spcAft>
                <a:spcPts val="0"/>
              </a:spcAft>
              <a:buSzPts val="1600"/>
              <a:buFont typeface="Poppins SemiBold"/>
              <a:buNone/>
              <a:defRPr>
                <a:latin typeface="Poppins SemiBold"/>
                <a:ea typeface="Poppins SemiBold"/>
                <a:cs typeface="Poppins SemiBold"/>
                <a:sym typeface="Poppins SemiBold"/>
              </a:defRPr>
            </a:lvl2pPr>
            <a:lvl3pPr lvl="2">
              <a:spcBef>
                <a:spcPts val="0"/>
              </a:spcBef>
              <a:spcAft>
                <a:spcPts val="0"/>
              </a:spcAft>
              <a:buSzPts val="1600"/>
              <a:buFont typeface="Poppins SemiBold"/>
              <a:buNone/>
              <a:defRPr>
                <a:latin typeface="Poppins SemiBold"/>
                <a:ea typeface="Poppins SemiBold"/>
                <a:cs typeface="Poppins SemiBold"/>
                <a:sym typeface="Poppins SemiBold"/>
              </a:defRPr>
            </a:lvl3pPr>
            <a:lvl4pPr lvl="3">
              <a:spcBef>
                <a:spcPts val="0"/>
              </a:spcBef>
              <a:spcAft>
                <a:spcPts val="0"/>
              </a:spcAft>
              <a:buSzPts val="1600"/>
              <a:buFont typeface="Poppins SemiBold"/>
              <a:buNone/>
              <a:defRPr>
                <a:latin typeface="Poppins SemiBold"/>
                <a:ea typeface="Poppins SemiBold"/>
                <a:cs typeface="Poppins SemiBold"/>
                <a:sym typeface="Poppins SemiBold"/>
              </a:defRPr>
            </a:lvl4pPr>
            <a:lvl5pPr lvl="4">
              <a:spcBef>
                <a:spcPts val="0"/>
              </a:spcBef>
              <a:spcAft>
                <a:spcPts val="0"/>
              </a:spcAft>
              <a:buSzPts val="1600"/>
              <a:buFont typeface="Poppins SemiBold"/>
              <a:buNone/>
              <a:defRPr>
                <a:latin typeface="Poppins SemiBold"/>
                <a:ea typeface="Poppins SemiBold"/>
                <a:cs typeface="Poppins SemiBold"/>
                <a:sym typeface="Poppins SemiBold"/>
              </a:defRPr>
            </a:lvl5pPr>
            <a:lvl6pPr lvl="5">
              <a:spcBef>
                <a:spcPts val="0"/>
              </a:spcBef>
              <a:spcAft>
                <a:spcPts val="0"/>
              </a:spcAft>
              <a:buSzPts val="1600"/>
              <a:buFont typeface="Poppins SemiBold"/>
              <a:buNone/>
              <a:defRPr>
                <a:latin typeface="Poppins SemiBold"/>
                <a:ea typeface="Poppins SemiBold"/>
                <a:cs typeface="Poppins SemiBold"/>
                <a:sym typeface="Poppins SemiBold"/>
              </a:defRPr>
            </a:lvl6pPr>
            <a:lvl7pPr lvl="6">
              <a:spcBef>
                <a:spcPts val="0"/>
              </a:spcBef>
              <a:spcAft>
                <a:spcPts val="0"/>
              </a:spcAft>
              <a:buSzPts val="1600"/>
              <a:buFont typeface="Poppins SemiBold"/>
              <a:buNone/>
              <a:defRPr>
                <a:latin typeface="Poppins SemiBold"/>
                <a:ea typeface="Poppins SemiBold"/>
                <a:cs typeface="Poppins SemiBold"/>
                <a:sym typeface="Poppins SemiBold"/>
              </a:defRPr>
            </a:lvl7pPr>
            <a:lvl8pPr lvl="7">
              <a:spcBef>
                <a:spcPts val="0"/>
              </a:spcBef>
              <a:spcAft>
                <a:spcPts val="0"/>
              </a:spcAft>
              <a:buSzPts val="1600"/>
              <a:buFont typeface="Poppins SemiBold"/>
              <a:buNone/>
              <a:defRPr>
                <a:latin typeface="Poppins SemiBold"/>
                <a:ea typeface="Poppins SemiBold"/>
                <a:cs typeface="Poppins SemiBold"/>
                <a:sym typeface="Poppins SemiBold"/>
              </a:defRPr>
            </a:lvl8pPr>
            <a:lvl9pPr lvl="8">
              <a:spcBef>
                <a:spcPts val="0"/>
              </a:spcBef>
              <a:spcAft>
                <a:spcPts val="0"/>
              </a:spcAft>
              <a:buSzPts val="1600"/>
              <a:buFont typeface="Poppins SemiBold"/>
              <a:buNone/>
              <a:defRPr>
                <a:latin typeface="Poppins SemiBold"/>
                <a:ea typeface="Poppins SemiBold"/>
                <a:cs typeface="Poppins SemiBold"/>
                <a:sym typeface="Poppins SemiBold"/>
              </a:defRPr>
            </a:lvl9pPr>
          </a:lstStyle>
          <a:p>
            <a:endParaRPr/>
          </a:p>
        </p:txBody>
      </p:sp>
      <p:sp>
        <p:nvSpPr>
          <p:cNvPr id="160" name="Google Shape;160;p23"/>
          <p:cNvSpPr txBox="1">
            <a:spLocks noGrp="1"/>
          </p:cNvSpPr>
          <p:nvPr>
            <p:ph type="title"/>
          </p:nvPr>
        </p:nvSpPr>
        <p:spPr>
          <a:xfrm>
            <a:off x="228600" y="228600"/>
            <a:ext cx="29262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161" name="Google Shape;161;p23"/>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GB"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62" name="Google Shape;162;p23"/>
          <p:cNvSpPr txBox="1">
            <a:spLocks noGrp="1"/>
          </p:cNvSpPr>
          <p:nvPr>
            <p:ph type="subTitle" idx="16"/>
          </p:nvPr>
        </p:nvSpPr>
        <p:spPr>
          <a:xfrm>
            <a:off x="7851925" y="510300"/>
            <a:ext cx="1063200" cy="4527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163" name="Google Shape;163;p23"/>
          <p:cNvSpPr txBox="1">
            <a:spLocks noGrp="1"/>
          </p:cNvSpPr>
          <p:nvPr>
            <p:ph type="subTitle" idx="17"/>
          </p:nvPr>
        </p:nvSpPr>
        <p:spPr>
          <a:xfrm>
            <a:off x="7851925" y="1202350"/>
            <a:ext cx="1063200" cy="4527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164" name="Google Shape;164;p23"/>
          <p:cNvSpPr txBox="1">
            <a:spLocks noGrp="1"/>
          </p:cNvSpPr>
          <p:nvPr>
            <p:ph type="subTitle" idx="18"/>
          </p:nvPr>
        </p:nvSpPr>
        <p:spPr>
          <a:xfrm>
            <a:off x="7851925" y="1894400"/>
            <a:ext cx="1063200" cy="4527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165" name="Google Shape;165;p23"/>
          <p:cNvSpPr txBox="1">
            <a:spLocks noGrp="1"/>
          </p:cNvSpPr>
          <p:nvPr>
            <p:ph type="subTitle" idx="19"/>
          </p:nvPr>
        </p:nvSpPr>
        <p:spPr>
          <a:xfrm>
            <a:off x="7851925" y="2586450"/>
            <a:ext cx="1063200" cy="4527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166" name="Google Shape;166;p23"/>
          <p:cNvSpPr txBox="1">
            <a:spLocks noGrp="1"/>
          </p:cNvSpPr>
          <p:nvPr>
            <p:ph type="subTitle" idx="20"/>
          </p:nvPr>
        </p:nvSpPr>
        <p:spPr>
          <a:xfrm>
            <a:off x="7851925" y="3278500"/>
            <a:ext cx="1063200" cy="4527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167" name="Google Shape;167;p23"/>
          <p:cNvSpPr txBox="1">
            <a:spLocks noGrp="1"/>
          </p:cNvSpPr>
          <p:nvPr>
            <p:ph type="subTitle" idx="21"/>
          </p:nvPr>
        </p:nvSpPr>
        <p:spPr>
          <a:xfrm>
            <a:off x="7851925" y="3970550"/>
            <a:ext cx="1063200" cy="452700"/>
          </a:xfrm>
          <a:prstGeom prst="rect">
            <a:avLst/>
          </a:prstGeom>
        </p:spPr>
        <p:txBody>
          <a:bodyPr spcFirstLastPara="1" wrap="square" lIns="91425" tIns="91425" rIns="91425" bIns="91425" anchor="ctr" anchorCtr="0">
            <a:noAutofit/>
          </a:bodyPr>
          <a:lstStyle>
            <a:lvl1pPr lvl="0" algn="r">
              <a:spcBef>
                <a:spcPts val="0"/>
              </a:spcBef>
              <a:spcAft>
                <a:spcPts val="0"/>
              </a:spcAft>
              <a:buSzPts val="1600"/>
              <a:buFont typeface="Nunito Sans"/>
              <a:buNone/>
              <a:defRPr>
                <a:latin typeface="Nunito Sans"/>
                <a:ea typeface="Nunito Sans"/>
                <a:cs typeface="Nunito Sans"/>
                <a:sym typeface="Nunito Sans"/>
              </a:defRPr>
            </a:lvl1pPr>
            <a:lvl2pPr lvl="1" algn="r">
              <a:spcBef>
                <a:spcPts val="0"/>
              </a:spcBef>
              <a:spcAft>
                <a:spcPts val="0"/>
              </a:spcAft>
              <a:buSzPts val="1600"/>
              <a:buFont typeface="Nunito Sans"/>
              <a:buNone/>
              <a:defRPr>
                <a:latin typeface="Nunito Sans"/>
                <a:ea typeface="Nunito Sans"/>
                <a:cs typeface="Nunito Sans"/>
                <a:sym typeface="Nunito Sans"/>
              </a:defRPr>
            </a:lvl2pPr>
            <a:lvl3pPr lvl="2" algn="r">
              <a:spcBef>
                <a:spcPts val="0"/>
              </a:spcBef>
              <a:spcAft>
                <a:spcPts val="0"/>
              </a:spcAft>
              <a:buSzPts val="1600"/>
              <a:buFont typeface="Nunito Sans"/>
              <a:buNone/>
              <a:defRPr>
                <a:latin typeface="Nunito Sans"/>
                <a:ea typeface="Nunito Sans"/>
                <a:cs typeface="Nunito Sans"/>
                <a:sym typeface="Nunito Sans"/>
              </a:defRPr>
            </a:lvl3pPr>
            <a:lvl4pPr lvl="3" algn="r">
              <a:spcBef>
                <a:spcPts val="0"/>
              </a:spcBef>
              <a:spcAft>
                <a:spcPts val="0"/>
              </a:spcAft>
              <a:buSzPts val="1600"/>
              <a:buFont typeface="Nunito Sans"/>
              <a:buNone/>
              <a:defRPr>
                <a:latin typeface="Nunito Sans"/>
                <a:ea typeface="Nunito Sans"/>
                <a:cs typeface="Nunito Sans"/>
                <a:sym typeface="Nunito Sans"/>
              </a:defRPr>
            </a:lvl4pPr>
            <a:lvl5pPr lvl="4" algn="r">
              <a:spcBef>
                <a:spcPts val="0"/>
              </a:spcBef>
              <a:spcAft>
                <a:spcPts val="0"/>
              </a:spcAft>
              <a:buSzPts val="1600"/>
              <a:buFont typeface="Nunito Sans"/>
              <a:buNone/>
              <a:defRPr>
                <a:latin typeface="Nunito Sans"/>
                <a:ea typeface="Nunito Sans"/>
                <a:cs typeface="Nunito Sans"/>
                <a:sym typeface="Nunito Sans"/>
              </a:defRPr>
            </a:lvl5pPr>
            <a:lvl6pPr lvl="5" algn="r">
              <a:spcBef>
                <a:spcPts val="0"/>
              </a:spcBef>
              <a:spcAft>
                <a:spcPts val="0"/>
              </a:spcAft>
              <a:buSzPts val="1600"/>
              <a:buFont typeface="Nunito Sans"/>
              <a:buNone/>
              <a:defRPr>
                <a:latin typeface="Nunito Sans"/>
                <a:ea typeface="Nunito Sans"/>
                <a:cs typeface="Nunito Sans"/>
                <a:sym typeface="Nunito Sans"/>
              </a:defRPr>
            </a:lvl6pPr>
            <a:lvl7pPr lvl="6" algn="r">
              <a:spcBef>
                <a:spcPts val="0"/>
              </a:spcBef>
              <a:spcAft>
                <a:spcPts val="0"/>
              </a:spcAft>
              <a:buSzPts val="1600"/>
              <a:buFont typeface="Nunito Sans"/>
              <a:buNone/>
              <a:defRPr>
                <a:latin typeface="Nunito Sans"/>
                <a:ea typeface="Nunito Sans"/>
                <a:cs typeface="Nunito Sans"/>
                <a:sym typeface="Nunito Sans"/>
              </a:defRPr>
            </a:lvl7pPr>
            <a:lvl8pPr lvl="7" algn="r">
              <a:spcBef>
                <a:spcPts val="0"/>
              </a:spcBef>
              <a:spcAft>
                <a:spcPts val="0"/>
              </a:spcAft>
              <a:buSzPts val="1600"/>
              <a:buFont typeface="Nunito Sans"/>
              <a:buNone/>
              <a:defRPr>
                <a:latin typeface="Nunito Sans"/>
                <a:ea typeface="Nunito Sans"/>
                <a:cs typeface="Nunito Sans"/>
                <a:sym typeface="Nunito Sans"/>
              </a:defRPr>
            </a:lvl8pPr>
            <a:lvl9pPr lvl="8" algn="r">
              <a:spcBef>
                <a:spcPts val="0"/>
              </a:spcBef>
              <a:spcAft>
                <a:spcPts val="0"/>
              </a:spcAft>
              <a:buSzPts val="1600"/>
              <a:buFont typeface="Nunito Sans"/>
              <a:buNone/>
              <a:defRPr>
                <a:latin typeface="Nunito Sans"/>
                <a:ea typeface="Nunito Sans"/>
                <a:cs typeface="Nunito Sans"/>
                <a:sym typeface="Nunito Sans"/>
              </a:defRPr>
            </a:lvl9pPr>
          </a:lstStyle>
          <a:p>
            <a:endParaRPr/>
          </a:p>
        </p:txBody>
      </p:sp>
      <p:sp>
        <p:nvSpPr>
          <p:cNvPr id="168" name="Google Shape;168;p23"/>
          <p:cNvSpPr txBox="1">
            <a:spLocks noGrp="1"/>
          </p:cNvSpPr>
          <p:nvPr>
            <p:ph type="subTitle" idx="22"/>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body and image - Alt 1">
  <p:cSld name="BLANK_1_1_1_1_1_1_1_1_1_1_1_1">
    <p:spTree>
      <p:nvGrpSpPr>
        <p:cNvPr id="1" name="Shape 169"/>
        <p:cNvGrpSpPr/>
        <p:nvPr/>
      </p:nvGrpSpPr>
      <p:grpSpPr>
        <a:xfrm>
          <a:off x="0" y="0"/>
          <a:ext cx="0" cy="0"/>
          <a:chOff x="0" y="0"/>
          <a:chExt cx="0" cy="0"/>
        </a:xfrm>
      </p:grpSpPr>
      <p:pic>
        <p:nvPicPr>
          <p:cNvPr id="170" name="Google Shape;170;p24"/>
          <p:cNvPicPr preferRelativeResize="0"/>
          <p:nvPr/>
        </p:nvPicPr>
        <p:blipFill rotWithShape="1">
          <a:blip r:embed="rId2">
            <a:alphaModFix/>
          </a:blip>
          <a:srcRect t="21451"/>
          <a:stretch/>
        </p:blipFill>
        <p:spPr>
          <a:xfrm>
            <a:off x="4061100" y="0"/>
            <a:ext cx="4136100" cy="3248727"/>
          </a:xfrm>
          <a:prstGeom prst="rect">
            <a:avLst/>
          </a:prstGeom>
          <a:noFill/>
          <a:ln>
            <a:noFill/>
          </a:ln>
        </p:spPr>
      </p:pic>
      <p:sp>
        <p:nvSpPr>
          <p:cNvPr id="171" name="Google Shape;171;p24"/>
          <p:cNvSpPr/>
          <p:nvPr/>
        </p:nvSpPr>
        <p:spPr>
          <a:xfrm rot="-5400000" flipH="1">
            <a:off x="5143020" y="1161600"/>
            <a:ext cx="7978200" cy="7978200"/>
          </a:xfrm>
          <a:prstGeom prst="pie">
            <a:avLst>
              <a:gd name="adj1" fmla="val 10792592"/>
              <a:gd name="adj2" fmla="val 16198514"/>
            </a:avLst>
          </a:prstGeom>
          <a:gradFill>
            <a:gsLst>
              <a:gs pos="0">
                <a:schemeClr val="accent1"/>
              </a:gs>
              <a:gs pos="64000">
                <a:schemeClr val="dk2"/>
              </a:gs>
              <a:gs pos="100000">
                <a:schemeClr val="dk2"/>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Nunito Sans"/>
              <a:ea typeface="Nunito Sans"/>
              <a:cs typeface="Nunito Sans"/>
              <a:sym typeface="Nunito Sans"/>
            </a:endParaRPr>
          </a:p>
        </p:txBody>
      </p:sp>
      <p:sp>
        <p:nvSpPr>
          <p:cNvPr id="172" name="Google Shape;172;p24"/>
          <p:cNvSpPr/>
          <p:nvPr/>
        </p:nvSpPr>
        <p:spPr>
          <a:xfrm>
            <a:off x="4600000" y="-50"/>
            <a:ext cx="3973152" cy="5143488"/>
          </a:xfrm>
          <a:custGeom>
            <a:avLst/>
            <a:gdLst/>
            <a:ahLst/>
            <a:cxnLst/>
            <a:rect l="l" t="t" r="r" b="b"/>
            <a:pathLst>
              <a:path w="124161" h="160734" extrusionOk="0">
                <a:moveTo>
                  <a:pt x="46435" y="0"/>
                </a:moveTo>
                <a:lnTo>
                  <a:pt x="50007" y="3088"/>
                </a:lnTo>
                <a:lnTo>
                  <a:pt x="53988" y="6586"/>
                </a:lnTo>
                <a:lnTo>
                  <a:pt x="58379" y="10492"/>
                </a:lnTo>
                <a:lnTo>
                  <a:pt x="63067" y="14697"/>
                </a:lnTo>
                <a:lnTo>
                  <a:pt x="67978" y="19199"/>
                </a:lnTo>
                <a:lnTo>
                  <a:pt x="73075" y="23924"/>
                </a:lnTo>
                <a:lnTo>
                  <a:pt x="78247" y="28835"/>
                </a:lnTo>
                <a:lnTo>
                  <a:pt x="83419" y="33858"/>
                </a:lnTo>
                <a:lnTo>
                  <a:pt x="88144" y="38546"/>
                </a:lnTo>
                <a:lnTo>
                  <a:pt x="92609" y="43048"/>
                </a:lnTo>
                <a:lnTo>
                  <a:pt x="96739" y="47402"/>
                </a:lnTo>
                <a:lnTo>
                  <a:pt x="98711" y="49485"/>
                </a:lnTo>
                <a:lnTo>
                  <a:pt x="100609" y="51532"/>
                </a:lnTo>
                <a:lnTo>
                  <a:pt x="102432" y="53578"/>
                </a:lnTo>
                <a:lnTo>
                  <a:pt x="104181" y="55550"/>
                </a:lnTo>
                <a:lnTo>
                  <a:pt x="105855" y="57448"/>
                </a:lnTo>
                <a:lnTo>
                  <a:pt x="107455" y="59345"/>
                </a:lnTo>
                <a:lnTo>
                  <a:pt x="108980" y="61168"/>
                </a:lnTo>
                <a:lnTo>
                  <a:pt x="110431" y="62954"/>
                </a:lnTo>
                <a:lnTo>
                  <a:pt x="111808" y="64703"/>
                </a:lnTo>
                <a:lnTo>
                  <a:pt x="113110" y="66414"/>
                </a:lnTo>
                <a:lnTo>
                  <a:pt x="114636" y="68424"/>
                </a:lnTo>
                <a:lnTo>
                  <a:pt x="116050" y="70396"/>
                </a:lnTo>
                <a:lnTo>
                  <a:pt x="117315" y="72293"/>
                </a:lnTo>
                <a:lnTo>
                  <a:pt x="118468" y="74079"/>
                </a:lnTo>
                <a:lnTo>
                  <a:pt x="119510" y="75828"/>
                </a:lnTo>
                <a:lnTo>
                  <a:pt x="120440" y="77502"/>
                </a:lnTo>
                <a:lnTo>
                  <a:pt x="121221" y="79065"/>
                </a:lnTo>
                <a:lnTo>
                  <a:pt x="121928" y="80553"/>
                </a:lnTo>
                <a:lnTo>
                  <a:pt x="122486" y="82004"/>
                </a:lnTo>
                <a:lnTo>
                  <a:pt x="122933" y="83344"/>
                </a:lnTo>
                <a:lnTo>
                  <a:pt x="123119" y="83976"/>
                </a:lnTo>
                <a:lnTo>
                  <a:pt x="123268" y="84609"/>
                </a:lnTo>
                <a:lnTo>
                  <a:pt x="123379" y="85241"/>
                </a:lnTo>
                <a:lnTo>
                  <a:pt x="123491" y="85799"/>
                </a:lnTo>
                <a:lnTo>
                  <a:pt x="123528" y="86395"/>
                </a:lnTo>
                <a:lnTo>
                  <a:pt x="123565" y="86915"/>
                </a:lnTo>
                <a:lnTo>
                  <a:pt x="123565" y="87474"/>
                </a:lnTo>
                <a:lnTo>
                  <a:pt x="123528" y="87957"/>
                </a:lnTo>
                <a:lnTo>
                  <a:pt x="123491" y="88441"/>
                </a:lnTo>
                <a:lnTo>
                  <a:pt x="123379" y="88925"/>
                </a:lnTo>
                <a:lnTo>
                  <a:pt x="123268" y="89371"/>
                </a:lnTo>
                <a:lnTo>
                  <a:pt x="123119" y="89780"/>
                </a:lnTo>
                <a:lnTo>
                  <a:pt x="122858" y="90413"/>
                </a:lnTo>
                <a:lnTo>
                  <a:pt x="122486" y="90971"/>
                </a:lnTo>
                <a:lnTo>
                  <a:pt x="122077" y="91492"/>
                </a:lnTo>
                <a:lnTo>
                  <a:pt x="121593" y="91938"/>
                </a:lnTo>
                <a:lnTo>
                  <a:pt x="121035" y="92385"/>
                </a:lnTo>
                <a:lnTo>
                  <a:pt x="120403" y="92757"/>
                </a:lnTo>
                <a:lnTo>
                  <a:pt x="119733" y="93092"/>
                </a:lnTo>
                <a:lnTo>
                  <a:pt x="118989" y="93389"/>
                </a:lnTo>
                <a:lnTo>
                  <a:pt x="118133" y="93650"/>
                </a:lnTo>
                <a:lnTo>
                  <a:pt x="117240" y="93873"/>
                </a:lnTo>
                <a:lnTo>
                  <a:pt x="116310" y="94059"/>
                </a:lnTo>
                <a:lnTo>
                  <a:pt x="115268" y="94171"/>
                </a:lnTo>
                <a:lnTo>
                  <a:pt x="114189" y="94245"/>
                </a:lnTo>
                <a:lnTo>
                  <a:pt x="112999" y="94282"/>
                </a:lnTo>
                <a:lnTo>
                  <a:pt x="111771" y="94282"/>
                </a:lnTo>
                <a:lnTo>
                  <a:pt x="110506" y="94245"/>
                </a:lnTo>
                <a:lnTo>
                  <a:pt x="97558" y="93501"/>
                </a:lnTo>
                <a:lnTo>
                  <a:pt x="89744" y="93055"/>
                </a:lnTo>
                <a:lnTo>
                  <a:pt x="81782" y="92645"/>
                </a:lnTo>
                <a:lnTo>
                  <a:pt x="73745" y="92236"/>
                </a:lnTo>
                <a:lnTo>
                  <a:pt x="65708" y="91901"/>
                </a:lnTo>
                <a:lnTo>
                  <a:pt x="57746" y="91604"/>
                </a:lnTo>
                <a:lnTo>
                  <a:pt x="53839" y="91529"/>
                </a:lnTo>
                <a:lnTo>
                  <a:pt x="49970" y="91455"/>
                </a:lnTo>
                <a:lnTo>
                  <a:pt x="46175" y="91380"/>
                </a:lnTo>
                <a:lnTo>
                  <a:pt x="42491" y="91380"/>
                </a:lnTo>
                <a:lnTo>
                  <a:pt x="38845" y="91417"/>
                </a:lnTo>
                <a:lnTo>
                  <a:pt x="35310" y="91492"/>
                </a:lnTo>
                <a:lnTo>
                  <a:pt x="31627" y="91604"/>
                </a:lnTo>
                <a:lnTo>
                  <a:pt x="28167" y="91752"/>
                </a:lnTo>
                <a:lnTo>
                  <a:pt x="24930" y="91976"/>
                </a:lnTo>
                <a:lnTo>
                  <a:pt x="21916" y="92236"/>
                </a:lnTo>
                <a:lnTo>
                  <a:pt x="19088" y="92534"/>
                </a:lnTo>
                <a:lnTo>
                  <a:pt x="16446" y="92906"/>
                </a:lnTo>
                <a:lnTo>
                  <a:pt x="14028" y="93315"/>
                </a:lnTo>
                <a:lnTo>
                  <a:pt x="11795" y="93762"/>
                </a:lnTo>
                <a:lnTo>
                  <a:pt x="10568" y="94059"/>
                </a:lnTo>
                <a:lnTo>
                  <a:pt x="9451" y="94357"/>
                </a:lnTo>
                <a:lnTo>
                  <a:pt x="8372" y="94692"/>
                </a:lnTo>
                <a:lnTo>
                  <a:pt x="7368" y="95027"/>
                </a:lnTo>
                <a:lnTo>
                  <a:pt x="6438" y="95361"/>
                </a:lnTo>
                <a:lnTo>
                  <a:pt x="5545" y="95733"/>
                </a:lnTo>
                <a:lnTo>
                  <a:pt x="4763" y="96106"/>
                </a:lnTo>
                <a:lnTo>
                  <a:pt x="4019" y="96515"/>
                </a:lnTo>
                <a:lnTo>
                  <a:pt x="3312" y="96924"/>
                </a:lnTo>
                <a:lnTo>
                  <a:pt x="2717" y="97371"/>
                </a:lnTo>
                <a:lnTo>
                  <a:pt x="2159" y="97817"/>
                </a:lnTo>
                <a:lnTo>
                  <a:pt x="1675" y="98301"/>
                </a:lnTo>
                <a:lnTo>
                  <a:pt x="1229" y="98784"/>
                </a:lnTo>
                <a:lnTo>
                  <a:pt x="894" y="99305"/>
                </a:lnTo>
                <a:lnTo>
                  <a:pt x="596" y="99826"/>
                </a:lnTo>
                <a:lnTo>
                  <a:pt x="336" y="100384"/>
                </a:lnTo>
                <a:lnTo>
                  <a:pt x="224" y="100756"/>
                </a:lnTo>
                <a:lnTo>
                  <a:pt x="112" y="101128"/>
                </a:lnTo>
                <a:lnTo>
                  <a:pt x="75" y="101538"/>
                </a:lnTo>
                <a:lnTo>
                  <a:pt x="38" y="101947"/>
                </a:lnTo>
                <a:lnTo>
                  <a:pt x="1" y="102356"/>
                </a:lnTo>
                <a:lnTo>
                  <a:pt x="38" y="102766"/>
                </a:lnTo>
                <a:lnTo>
                  <a:pt x="75" y="103175"/>
                </a:lnTo>
                <a:lnTo>
                  <a:pt x="187" y="103621"/>
                </a:lnTo>
                <a:lnTo>
                  <a:pt x="299" y="104031"/>
                </a:lnTo>
                <a:lnTo>
                  <a:pt x="410" y="104477"/>
                </a:lnTo>
                <a:lnTo>
                  <a:pt x="596" y="104924"/>
                </a:lnTo>
                <a:lnTo>
                  <a:pt x="782" y="105407"/>
                </a:lnTo>
                <a:lnTo>
                  <a:pt x="1005" y="105854"/>
                </a:lnTo>
                <a:lnTo>
                  <a:pt x="1266" y="106337"/>
                </a:lnTo>
                <a:lnTo>
                  <a:pt x="1898" y="107305"/>
                </a:lnTo>
                <a:lnTo>
                  <a:pt x="2605" y="108309"/>
                </a:lnTo>
                <a:lnTo>
                  <a:pt x="3461" y="109314"/>
                </a:lnTo>
                <a:lnTo>
                  <a:pt x="4429" y="110393"/>
                </a:lnTo>
                <a:lnTo>
                  <a:pt x="5508" y="111472"/>
                </a:lnTo>
                <a:lnTo>
                  <a:pt x="6698" y="112625"/>
                </a:lnTo>
                <a:lnTo>
                  <a:pt x="8038" y="113779"/>
                </a:lnTo>
                <a:lnTo>
                  <a:pt x="9489" y="114969"/>
                </a:lnTo>
                <a:lnTo>
                  <a:pt x="11051" y="116197"/>
                </a:lnTo>
                <a:lnTo>
                  <a:pt x="15144" y="119323"/>
                </a:lnTo>
                <a:lnTo>
                  <a:pt x="19125" y="122411"/>
                </a:lnTo>
                <a:lnTo>
                  <a:pt x="23069" y="125499"/>
                </a:lnTo>
                <a:lnTo>
                  <a:pt x="26902" y="128587"/>
                </a:lnTo>
                <a:lnTo>
                  <a:pt x="30697" y="131601"/>
                </a:lnTo>
                <a:lnTo>
                  <a:pt x="34343" y="134578"/>
                </a:lnTo>
                <a:lnTo>
                  <a:pt x="41412" y="140382"/>
                </a:lnTo>
                <a:lnTo>
                  <a:pt x="48072" y="145963"/>
                </a:lnTo>
                <a:lnTo>
                  <a:pt x="54249" y="151246"/>
                </a:lnTo>
                <a:lnTo>
                  <a:pt x="59941" y="156195"/>
                </a:lnTo>
                <a:lnTo>
                  <a:pt x="65113" y="160734"/>
                </a:lnTo>
                <a:lnTo>
                  <a:pt x="66006" y="160734"/>
                </a:lnTo>
                <a:lnTo>
                  <a:pt x="60834" y="156158"/>
                </a:lnTo>
                <a:lnTo>
                  <a:pt x="55104" y="151172"/>
                </a:lnTo>
                <a:lnTo>
                  <a:pt x="48854" y="145851"/>
                </a:lnTo>
                <a:lnTo>
                  <a:pt x="42156" y="140233"/>
                </a:lnTo>
                <a:lnTo>
                  <a:pt x="38622" y="137331"/>
                </a:lnTo>
                <a:lnTo>
                  <a:pt x="35013" y="134354"/>
                </a:lnTo>
                <a:lnTo>
                  <a:pt x="31292" y="131341"/>
                </a:lnTo>
                <a:lnTo>
                  <a:pt x="27497" y="128252"/>
                </a:lnTo>
                <a:lnTo>
                  <a:pt x="23590" y="125164"/>
                </a:lnTo>
                <a:lnTo>
                  <a:pt x="19609" y="122039"/>
                </a:lnTo>
                <a:lnTo>
                  <a:pt x="15553" y="118876"/>
                </a:lnTo>
                <a:lnTo>
                  <a:pt x="11423" y="115714"/>
                </a:lnTo>
                <a:lnTo>
                  <a:pt x="9898" y="114523"/>
                </a:lnTo>
                <a:lnTo>
                  <a:pt x="8521" y="113370"/>
                </a:lnTo>
                <a:lnTo>
                  <a:pt x="7219" y="112253"/>
                </a:lnTo>
                <a:lnTo>
                  <a:pt x="6066" y="111174"/>
                </a:lnTo>
                <a:lnTo>
                  <a:pt x="5024" y="110133"/>
                </a:lnTo>
                <a:lnTo>
                  <a:pt x="4056" y="109091"/>
                </a:lnTo>
                <a:lnTo>
                  <a:pt x="3238" y="108123"/>
                </a:lnTo>
                <a:lnTo>
                  <a:pt x="2531" y="107156"/>
                </a:lnTo>
                <a:lnTo>
                  <a:pt x="1936" y="106226"/>
                </a:lnTo>
                <a:lnTo>
                  <a:pt x="1452" y="105296"/>
                </a:lnTo>
                <a:lnTo>
                  <a:pt x="1229" y="104886"/>
                </a:lnTo>
                <a:lnTo>
                  <a:pt x="1080" y="104440"/>
                </a:lnTo>
                <a:lnTo>
                  <a:pt x="931" y="104031"/>
                </a:lnTo>
                <a:lnTo>
                  <a:pt x="819" y="103621"/>
                </a:lnTo>
                <a:lnTo>
                  <a:pt x="708" y="103212"/>
                </a:lnTo>
                <a:lnTo>
                  <a:pt x="671" y="102803"/>
                </a:lnTo>
                <a:lnTo>
                  <a:pt x="633" y="102394"/>
                </a:lnTo>
                <a:lnTo>
                  <a:pt x="633" y="102021"/>
                </a:lnTo>
                <a:lnTo>
                  <a:pt x="671" y="101649"/>
                </a:lnTo>
                <a:lnTo>
                  <a:pt x="708" y="101277"/>
                </a:lnTo>
                <a:lnTo>
                  <a:pt x="782" y="100942"/>
                </a:lnTo>
                <a:lnTo>
                  <a:pt x="894" y="100570"/>
                </a:lnTo>
                <a:lnTo>
                  <a:pt x="1117" y="100087"/>
                </a:lnTo>
                <a:lnTo>
                  <a:pt x="1415" y="99603"/>
                </a:lnTo>
                <a:lnTo>
                  <a:pt x="1750" y="99119"/>
                </a:lnTo>
                <a:lnTo>
                  <a:pt x="2159" y="98673"/>
                </a:lnTo>
                <a:lnTo>
                  <a:pt x="2643" y="98226"/>
                </a:lnTo>
                <a:lnTo>
                  <a:pt x="3163" y="97780"/>
                </a:lnTo>
                <a:lnTo>
                  <a:pt x="3759" y="97371"/>
                </a:lnTo>
                <a:lnTo>
                  <a:pt x="4429" y="96961"/>
                </a:lnTo>
                <a:lnTo>
                  <a:pt x="5135" y="96589"/>
                </a:lnTo>
                <a:lnTo>
                  <a:pt x="5917" y="96217"/>
                </a:lnTo>
                <a:lnTo>
                  <a:pt x="6773" y="95882"/>
                </a:lnTo>
                <a:lnTo>
                  <a:pt x="7666" y="95547"/>
                </a:lnTo>
                <a:lnTo>
                  <a:pt x="8633" y="95213"/>
                </a:lnTo>
                <a:lnTo>
                  <a:pt x="9675" y="94915"/>
                </a:lnTo>
                <a:lnTo>
                  <a:pt x="10754" y="94617"/>
                </a:lnTo>
                <a:lnTo>
                  <a:pt x="11907" y="94357"/>
                </a:lnTo>
                <a:lnTo>
                  <a:pt x="14140" y="93910"/>
                </a:lnTo>
                <a:lnTo>
                  <a:pt x="16558" y="93501"/>
                </a:lnTo>
                <a:lnTo>
                  <a:pt x="19162" y="93129"/>
                </a:lnTo>
                <a:lnTo>
                  <a:pt x="21990" y="92831"/>
                </a:lnTo>
                <a:lnTo>
                  <a:pt x="25004" y="92571"/>
                </a:lnTo>
                <a:lnTo>
                  <a:pt x="28204" y="92348"/>
                </a:lnTo>
                <a:lnTo>
                  <a:pt x="31664" y="92199"/>
                </a:lnTo>
                <a:lnTo>
                  <a:pt x="35348" y="92087"/>
                </a:lnTo>
                <a:lnTo>
                  <a:pt x="38845" y="92013"/>
                </a:lnTo>
                <a:lnTo>
                  <a:pt x="42491" y="91976"/>
                </a:lnTo>
                <a:lnTo>
                  <a:pt x="46212" y="91976"/>
                </a:lnTo>
                <a:lnTo>
                  <a:pt x="49970" y="92050"/>
                </a:lnTo>
                <a:lnTo>
                  <a:pt x="53839" y="92124"/>
                </a:lnTo>
                <a:lnTo>
                  <a:pt x="57746" y="92199"/>
                </a:lnTo>
                <a:lnTo>
                  <a:pt x="65708" y="92496"/>
                </a:lnTo>
                <a:lnTo>
                  <a:pt x="73708" y="92831"/>
                </a:lnTo>
                <a:lnTo>
                  <a:pt x="81782" y="93241"/>
                </a:lnTo>
                <a:lnTo>
                  <a:pt x="89707" y="93650"/>
                </a:lnTo>
                <a:lnTo>
                  <a:pt x="97520" y="94096"/>
                </a:lnTo>
                <a:lnTo>
                  <a:pt x="110469" y="94841"/>
                </a:lnTo>
                <a:lnTo>
                  <a:pt x="111808" y="94878"/>
                </a:lnTo>
                <a:lnTo>
                  <a:pt x="113073" y="94878"/>
                </a:lnTo>
                <a:lnTo>
                  <a:pt x="114301" y="94841"/>
                </a:lnTo>
                <a:lnTo>
                  <a:pt x="115417" y="94766"/>
                </a:lnTo>
                <a:lnTo>
                  <a:pt x="116496" y="94617"/>
                </a:lnTo>
                <a:lnTo>
                  <a:pt x="117501" y="94431"/>
                </a:lnTo>
                <a:lnTo>
                  <a:pt x="118431" y="94208"/>
                </a:lnTo>
                <a:lnTo>
                  <a:pt x="119287" y="93910"/>
                </a:lnTo>
                <a:lnTo>
                  <a:pt x="120105" y="93575"/>
                </a:lnTo>
                <a:lnTo>
                  <a:pt x="120812" y="93203"/>
                </a:lnTo>
                <a:lnTo>
                  <a:pt x="121482" y="92794"/>
                </a:lnTo>
                <a:lnTo>
                  <a:pt x="122040" y="92348"/>
                </a:lnTo>
                <a:lnTo>
                  <a:pt x="122561" y="91827"/>
                </a:lnTo>
                <a:lnTo>
                  <a:pt x="123007" y="91269"/>
                </a:lnTo>
                <a:lnTo>
                  <a:pt x="123379" y="90673"/>
                </a:lnTo>
                <a:lnTo>
                  <a:pt x="123677" y="90004"/>
                </a:lnTo>
                <a:lnTo>
                  <a:pt x="123826" y="89557"/>
                </a:lnTo>
                <a:lnTo>
                  <a:pt x="123975" y="89036"/>
                </a:lnTo>
                <a:lnTo>
                  <a:pt x="124049" y="88515"/>
                </a:lnTo>
                <a:lnTo>
                  <a:pt x="124124" y="87994"/>
                </a:lnTo>
                <a:lnTo>
                  <a:pt x="124161" y="87436"/>
                </a:lnTo>
                <a:lnTo>
                  <a:pt x="124161" y="86841"/>
                </a:lnTo>
                <a:lnTo>
                  <a:pt x="124124" y="86246"/>
                </a:lnTo>
                <a:lnTo>
                  <a:pt x="124049" y="85613"/>
                </a:lnTo>
                <a:lnTo>
                  <a:pt x="123937" y="84981"/>
                </a:lnTo>
                <a:lnTo>
                  <a:pt x="123789" y="84311"/>
                </a:lnTo>
                <a:lnTo>
                  <a:pt x="123640" y="83604"/>
                </a:lnTo>
                <a:lnTo>
                  <a:pt x="123417" y="82897"/>
                </a:lnTo>
                <a:lnTo>
                  <a:pt x="123193" y="82153"/>
                </a:lnTo>
                <a:lnTo>
                  <a:pt x="122896" y="81409"/>
                </a:lnTo>
                <a:lnTo>
                  <a:pt x="122598" y="80627"/>
                </a:lnTo>
                <a:lnTo>
                  <a:pt x="122263" y="79846"/>
                </a:lnTo>
                <a:lnTo>
                  <a:pt x="121556" y="78358"/>
                </a:lnTo>
                <a:lnTo>
                  <a:pt x="120738" y="76795"/>
                </a:lnTo>
                <a:lnTo>
                  <a:pt x="119808" y="75195"/>
                </a:lnTo>
                <a:lnTo>
                  <a:pt x="118803" y="73484"/>
                </a:lnTo>
                <a:lnTo>
                  <a:pt x="117650" y="71735"/>
                </a:lnTo>
                <a:lnTo>
                  <a:pt x="116422" y="69912"/>
                </a:lnTo>
                <a:lnTo>
                  <a:pt x="115045" y="68014"/>
                </a:lnTo>
                <a:lnTo>
                  <a:pt x="113594" y="66042"/>
                </a:lnTo>
                <a:lnTo>
                  <a:pt x="112292" y="64331"/>
                </a:lnTo>
                <a:lnTo>
                  <a:pt x="110915" y="62582"/>
                </a:lnTo>
                <a:lnTo>
                  <a:pt x="109464" y="60796"/>
                </a:lnTo>
                <a:lnTo>
                  <a:pt x="107938" y="58973"/>
                </a:lnTo>
                <a:lnTo>
                  <a:pt x="106301" y="57075"/>
                </a:lnTo>
                <a:lnTo>
                  <a:pt x="104627" y="55141"/>
                </a:lnTo>
                <a:lnTo>
                  <a:pt x="102878" y="53169"/>
                </a:lnTo>
                <a:lnTo>
                  <a:pt x="101055" y="51160"/>
                </a:lnTo>
                <a:lnTo>
                  <a:pt x="99158" y="49076"/>
                </a:lnTo>
                <a:lnTo>
                  <a:pt x="97186" y="46992"/>
                </a:lnTo>
                <a:lnTo>
                  <a:pt x="93018" y="42639"/>
                </a:lnTo>
                <a:lnTo>
                  <a:pt x="88591" y="38100"/>
                </a:lnTo>
                <a:lnTo>
                  <a:pt x="83866" y="33449"/>
                </a:lnTo>
                <a:lnTo>
                  <a:pt x="78731" y="28501"/>
                </a:lnTo>
                <a:lnTo>
                  <a:pt x="73671" y="23664"/>
                </a:lnTo>
                <a:lnTo>
                  <a:pt x="68685" y="19050"/>
                </a:lnTo>
                <a:lnTo>
                  <a:pt x="63848" y="14622"/>
                </a:lnTo>
                <a:lnTo>
                  <a:pt x="59234" y="10455"/>
                </a:lnTo>
                <a:lnTo>
                  <a:pt x="54881" y="6586"/>
                </a:lnTo>
                <a:lnTo>
                  <a:pt x="50900" y="3088"/>
                </a:lnTo>
                <a:lnTo>
                  <a:pt x="47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173" name="Google Shape;173;p24"/>
          <p:cNvSpPr txBox="1">
            <a:spLocks noGrp="1"/>
          </p:cNvSpPr>
          <p:nvPr>
            <p:ph type="sldNum" idx="12"/>
          </p:nvPr>
        </p:nvSpPr>
        <p:spPr>
          <a:xfrm>
            <a:off x="6080700" y="3995650"/>
            <a:ext cx="2834700" cy="393600"/>
          </a:xfrm>
          <a:prstGeom prst="rect">
            <a:avLst/>
          </a:prstGeom>
          <a:noFill/>
          <a:ln>
            <a:noFill/>
          </a:ln>
        </p:spPr>
        <p:txBody>
          <a:bodyPr spcFirstLastPara="1" wrap="square" lIns="91425" tIns="91425" rIns="91425" bIns="91425" anchor="ctr" anchorCtr="0">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marL="0" lvl="0" indent="0" algn="r" rtl="0">
              <a:spcBef>
                <a:spcPts val="0"/>
              </a:spcBef>
              <a:spcAft>
                <a:spcPts val="0"/>
              </a:spcAft>
              <a:buNone/>
            </a:pPr>
            <a:r>
              <a:rPr lang="en-GB"/>
              <a:t>Month </a:t>
            </a:r>
            <a:r>
              <a:rPr lang="en-GB" sz="600"/>
              <a:t>🞹</a:t>
            </a:r>
            <a:r>
              <a:rPr lang="en-GB"/>
              <a:t> Year </a:t>
            </a:r>
            <a:r>
              <a:rPr lang="en-GB" sz="600"/>
              <a:t>🞹</a:t>
            </a:r>
            <a:r>
              <a:rPr lang="en-GB"/>
              <a:t> </a:t>
            </a:r>
            <a:fld id="{00000000-1234-1234-1234-123412341234}" type="slidenum">
              <a:rPr lang="en-GB"/>
              <a:t>‹#›</a:t>
            </a:fld>
            <a:endParaRPr/>
          </a:p>
        </p:txBody>
      </p:sp>
      <p:sp>
        <p:nvSpPr>
          <p:cNvPr id="174" name="Google Shape;174;p24"/>
          <p:cNvSpPr txBox="1">
            <a:spLocks noGrp="1"/>
          </p:cNvSpPr>
          <p:nvPr>
            <p:ph type="body" idx="1"/>
          </p:nvPr>
        </p:nvSpPr>
        <p:spPr>
          <a:xfrm>
            <a:off x="228600" y="1646991"/>
            <a:ext cx="4296600" cy="30633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SzPts val="1200"/>
              <a:buFont typeface="Nunito Sans"/>
              <a:buChar char="●"/>
              <a:defRPr/>
            </a:lvl1pPr>
            <a:lvl2pPr marL="914400" lvl="1" indent="-304800">
              <a:spcBef>
                <a:spcPts val="800"/>
              </a:spcBef>
              <a:spcAft>
                <a:spcPts val="0"/>
              </a:spcAft>
              <a:buSzPts val="1200"/>
              <a:buFont typeface="Nunito Sans"/>
              <a:buChar char="○"/>
              <a:defRPr/>
            </a:lvl2pPr>
            <a:lvl3pPr marL="1371600" lvl="2" indent="-304800">
              <a:spcBef>
                <a:spcPts val="800"/>
              </a:spcBef>
              <a:spcAft>
                <a:spcPts val="0"/>
              </a:spcAft>
              <a:buSzPts val="1200"/>
              <a:buFont typeface="Nunito Sans"/>
              <a:buChar char="■"/>
              <a:defRPr/>
            </a:lvl3pPr>
            <a:lvl4pPr marL="1828800" lvl="3" indent="-304800">
              <a:spcBef>
                <a:spcPts val="800"/>
              </a:spcBef>
              <a:spcAft>
                <a:spcPts val="0"/>
              </a:spcAft>
              <a:buSzPts val="1200"/>
              <a:buFont typeface="Nunito Sans"/>
              <a:buChar char="●"/>
              <a:defRPr/>
            </a:lvl4pPr>
            <a:lvl5pPr marL="2286000" lvl="4" indent="-304800">
              <a:spcBef>
                <a:spcPts val="800"/>
              </a:spcBef>
              <a:spcAft>
                <a:spcPts val="0"/>
              </a:spcAft>
              <a:buSzPts val="1200"/>
              <a:buFont typeface="Nunito Sans"/>
              <a:buChar char="○"/>
              <a:defRPr/>
            </a:lvl5pPr>
            <a:lvl6pPr marL="2743200" lvl="5" indent="-304800">
              <a:spcBef>
                <a:spcPts val="800"/>
              </a:spcBef>
              <a:spcAft>
                <a:spcPts val="0"/>
              </a:spcAft>
              <a:buSzPts val="1200"/>
              <a:buFont typeface="Nunito Sans"/>
              <a:buChar char="■"/>
              <a:defRPr/>
            </a:lvl6pPr>
            <a:lvl7pPr marL="3200400" lvl="6" indent="-304800">
              <a:spcBef>
                <a:spcPts val="800"/>
              </a:spcBef>
              <a:spcAft>
                <a:spcPts val="0"/>
              </a:spcAft>
              <a:buSzPts val="1200"/>
              <a:buFont typeface="Nunito Sans"/>
              <a:buChar char="●"/>
              <a:defRPr/>
            </a:lvl7pPr>
            <a:lvl8pPr marL="3657600" lvl="7" indent="-304800">
              <a:spcBef>
                <a:spcPts val="800"/>
              </a:spcBef>
              <a:spcAft>
                <a:spcPts val="0"/>
              </a:spcAft>
              <a:buSzPts val="1200"/>
              <a:buFont typeface="Nunito Sans"/>
              <a:buChar char="○"/>
              <a:defRPr/>
            </a:lvl8pPr>
            <a:lvl9pPr marL="4114800" lvl="8" indent="-304800">
              <a:spcBef>
                <a:spcPts val="800"/>
              </a:spcBef>
              <a:spcAft>
                <a:spcPts val="800"/>
              </a:spcAft>
              <a:buSzPts val="1200"/>
              <a:buFont typeface="Nunito Sans"/>
              <a:buChar char="■"/>
              <a:defRPr/>
            </a:lvl9pPr>
          </a:lstStyle>
          <a:p>
            <a:endParaRPr/>
          </a:p>
        </p:txBody>
      </p:sp>
      <p:sp>
        <p:nvSpPr>
          <p:cNvPr id="175" name="Google Shape;175;p24"/>
          <p:cNvSpPr>
            <a:spLocks noGrp="1"/>
          </p:cNvSpPr>
          <p:nvPr>
            <p:ph type="pic" idx="2"/>
          </p:nvPr>
        </p:nvSpPr>
        <p:spPr>
          <a:xfrm>
            <a:off x="5212300" y="460300"/>
            <a:ext cx="3702900" cy="4136100"/>
          </a:xfrm>
          <a:prstGeom prst="roundRect">
            <a:avLst>
              <a:gd name="adj" fmla="val 6865"/>
            </a:avLst>
          </a:prstGeom>
          <a:noFill/>
          <a:ln>
            <a:noFill/>
          </a:ln>
        </p:spPr>
      </p:sp>
      <p:sp>
        <p:nvSpPr>
          <p:cNvPr id="176" name="Google Shape;176;p24"/>
          <p:cNvSpPr txBox="1">
            <a:spLocks noGrp="1"/>
          </p:cNvSpPr>
          <p:nvPr>
            <p:ph type="title"/>
          </p:nvPr>
        </p:nvSpPr>
        <p:spPr>
          <a:xfrm>
            <a:off x="228600" y="228600"/>
            <a:ext cx="42966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177" name="Google Shape;177;p24"/>
          <p:cNvSpPr/>
          <p:nvPr/>
        </p:nvSpPr>
        <p:spPr>
          <a:xfrm>
            <a:off x="7766436" y="148752"/>
            <a:ext cx="1377568" cy="2421760"/>
          </a:xfrm>
          <a:custGeom>
            <a:avLst/>
            <a:gdLst/>
            <a:ahLst/>
            <a:cxnLst/>
            <a:rect l="l" t="t" r="r" b="b"/>
            <a:pathLst>
              <a:path w="43049" h="75680" extrusionOk="0">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178" name="Google Shape;178;p24"/>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GB"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179" name="Google Shape;179;p24"/>
          <p:cNvSpPr txBox="1">
            <a:spLocks noGrp="1"/>
          </p:cNvSpPr>
          <p:nvPr>
            <p:ph type="subTitle" idx="3"/>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body and image - Alt 2">
  <p:cSld name="BLANK_1_1_1_1_1_1_1_1_1_1_1_1_2">
    <p:spTree>
      <p:nvGrpSpPr>
        <p:cNvPr id="1" name="Shape 180"/>
        <p:cNvGrpSpPr/>
        <p:nvPr/>
      </p:nvGrpSpPr>
      <p:grpSpPr>
        <a:xfrm>
          <a:off x="0" y="0"/>
          <a:ext cx="0" cy="0"/>
          <a:chOff x="0" y="0"/>
          <a:chExt cx="0" cy="0"/>
        </a:xfrm>
      </p:grpSpPr>
      <p:pic>
        <p:nvPicPr>
          <p:cNvPr id="181" name="Google Shape;181;p25"/>
          <p:cNvPicPr preferRelativeResize="0"/>
          <p:nvPr/>
        </p:nvPicPr>
        <p:blipFill rotWithShape="1">
          <a:blip r:embed="rId2">
            <a:alphaModFix/>
          </a:blip>
          <a:srcRect b="59420"/>
          <a:stretch/>
        </p:blipFill>
        <p:spPr>
          <a:xfrm>
            <a:off x="4246500" y="3605146"/>
            <a:ext cx="3791099" cy="1538350"/>
          </a:xfrm>
          <a:prstGeom prst="rect">
            <a:avLst/>
          </a:prstGeom>
          <a:noFill/>
          <a:ln>
            <a:noFill/>
          </a:ln>
        </p:spPr>
      </p:pic>
      <p:sp>
        <p:nvSpPr>
          <p:cNvPr id="182" name="Google Shape;182;p25"/>
          <p:cNvSpPr/>
          <p:nvPr/>
        </p:nvSpPr>
        <p:spPr>
          <a:xfrm rot="-5400000">
            <a:off x="5152931" y="-3996218"/>
            <a:ext cx="7978200" cy="7978200"/>
          </a:xfrm>
          <a:prstGeom prst="pie">
            <a:avLst>
              <a:gd name="adj1" fmla="val 10792592"/>
              <a:gd name="adj2" fmla="val 16198514"/>
            </a:avLst>
          </a:prstGeom>
          <a:gradFill>
            <a:gsLst>
              <a:gs pos="0">
                <a:schemeClr val="accent1"/>
              </a:gs>
              <a:gs pos="50000">
                <a:schemeClr val="dk2"/>
              </a:gs>
              <a:gs pos="100000">
                <a:schemeClr val="dk2"/>
              </a:gs>
            </a:gsLst>
            <a:path path="circle">
              <a:fillToRect l="100000" b="100000"/>
            </a:path>
            <a:tileRect t="-100000" r="-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1"/>
              </a:solidFill>
              <a:latin typeface="Nunito Sans"/>
              <a:ea typeface="Nunito Sans"/>
              <a:cs typeface="Nunito Sans"/>
              <a:sym typeface="Nunito Sans"/>
            </a:endParaRPr>
          </a:p>
        </p:txBody>
      </p:sp>
      <p:pic>
        <p:nvPicPr>
          <p:cNvPr id="183" name="Google Shape;183;p25"/>
          <p:cNvPicPr preferRelativeResize="0"/>
          <p:nvPr/>
        </p:nvPicPr>
        <p:blipFill rotWithShape="1">
          <a:blip r:embed="rId3">
            <a:alphaModFix/>
          </a:blip>
          <a:srcRect l="149" b="34691"/>
          <a:stretch/>
        </p:blipFill>
        <p:spPr>
          <a:xfrm rot="10800000">
            <a:off x="3915350" y="-2066"/>
            <a:ext cx="3992800" cy="2611474"/>
          </a:xfrm>
          <a:prstGeom prst="rect">
            <a:avLst/>
          </a:prstGeom>
          <a:noFill/>
          <a:ln>
            <a:noFill/>
          </a:ln>
        </p:spPr>
      </p:pic>
      <p:sp>
        <p:nvSpPr>
          <p:cNvPr id="184" name="Google Shape;184;p25"/>
          <p:cNvSpPr/>
          <p:nvPr/>
        </p:nvSpPr>
        <p:spPr>
          <a:xfrm>
            <a:off x="4638645" y="1838308"/>
            <a:ext cx="4505344" cy="3305184"/>
          </a:xfrm>
          <a:custGeom>
            <a:avLst/>
            <a:gdLst/>
            <a:ahLst/>
            <a:cxnLst/>
            <a:rect l="l" t="t" r="r" b="b"/>
            <a:pathLst>
              <a:path w="140792" h="103287" extrusionOk="0">
                <a:moveTo>
                  <a:pt x="23664" y="596"/>
                </a:moveTo>
                <a:lnTo>
                  <a:pt x="24892" y="633"/>
                </a:lnTo>
                <a:lnTo>
                  <a:pt x="26120" y="670"/>
                </a:lnTo>
                <a:lnTo>
                  <a:pt x="27348" y="782"/>
                </a:lnTo>
                <a:lnTo>
                  <a:pt x="28576" y="931"/>
                </a:lnTo>
                <a:lnTo>
                  <a:pt x="29766" y="1117"/>
                </a:lnTo>
                <a:lnTo>
                  <a:pt x="30994" y="1340"/>
                </a:lnTo>
                <a:lnTo>
                  <a:pt x="32185" y="1600"/>
                </a:lnTo>
                <a:lnTo>
                  <a:pt x="33413" y="1898"/>
                </a:lnTo>
                <a:lnTo>
                  <a:pt x="34603" y="2233"/>
                </a:lnTo>
                <a:lnTo>
                  <a:pt x="35794" y="2642"/>
                </a:lnTo>
                <a:lnTo>
                  <a:pt x="36984" y="3051"/>
                </a:lnTo>
                <a:lnTo>
                  <a:pt x="38138" y="3498"/>
                </a:lnTo>
                <a:lnTo>
                  <a:pt x="39328" y="3982"/>
                </a:lnTo>
                <a:lnTo>
                  <a:pt x="40482" y="4503"/>
                </a:lnTo>
                <a:lnTo>
                  <a:pt x="41598" y="5098"/>
                </a:lnTo>
                <a:lnTo>
                  <a:pt x="42751" y="5693"/>
                </a:lnTo>
                <a:lnTo>
                  <a:pt x="43868" y="6326"/>
                </a:lnTo>
                <a:lnTo>
                  <a:pt x="44947" y="6995"/>
                </a:lnTo>
                <a:lnTo>
                  <a:pt x="46175" y="7777"/>
                </a:lnTo>
                <a:lnTo>
                  <a:pt x="47365" y="8633"/>
                </a:lnTo>
                <a:lnTo>
                  <a:pt x="48556" y="9526"/>
                </a:lnTo>
                <a:lnTo>
                  <a:pt x="49672" y="10418"/>
                </a:lnTo>
                <a:lnTo>
                  <a:pt x="50788" y="11386"/>
                </a:lnTo>
                <a:lnTo>
                  <a:pt x="51867" y="12353"/>
                </a:lnTo>
                <a:lnTo>
                  <a:pt x="52909" y="13395"/>
                </a:lnTo>
                <a:lnTo>
                  <a:pt x="53914" y="14474"/>
                </a:lnTo>
                <a:lnTo>
                  <a:pt x="54881" y="15553"/>
                </a:lnTo>
                <a:lnTo>
                  <a:pt x="55811" y="16706"/>
                </a:lnTo>
                <a:lnTo>
                  <a:pt x="56741" y="17860"/>
                </a:lnTo>
                <a:lnTo>
                  <a:pt x="57597" y="19050"/>
                </a:lnTo>
                <a:lnTo>
                  <a:pt x="58453" y="20316"/>
                </a:lnTo>
                <a:lnTo>
                  <a:pt x="59271" y="21581"/>
                </a:lnTo>
                <a:lnTo>
                  <a:pt x="60053" y="22883"/>
                </a:lnTo>
                <a:lnTo>
                  <a:pt x="60797" y="24222"/>
                </a:lnTo>
                <a:lnTo>
                  <a:pt x="62360" y="27310"/>
                </a:lnTo>
                <a:lnTo>
                  <a:pt x="63848" y="30324"/>
                </a:lnTo>
                <a:lnTo>
                  <a:pt x="65187" y="33264"/>
                </a:lnTo>
                <a:lnTo>
                  <a:pt x="65820" y="34752"/>
                </a:lnTo>
                <a:lnTo>
                  <a:pt x="66415" y="36166"/>
                </a:lnTo>
                <a:lnTo>
                  <a:pt x="66973" y="37617"/>
                </a:lnTo>
                <a:lnTo>
                  <a:pt x="67531" y="39031"/>
                </a:lnTo>
                <a:lnTo>
                  <a:pt x="68015" y="40444"/>
                </a:lnTo>
                <a:lnTo>
                  <a:pt x="68499" y="41821"/>
                </a:lnTo>
                <a:lnTo>
                  <a:pt x="68945" y="43198"/>
                </a:lnTo>
                <a:lnTo>
                  <a:pt x="69392" y="44574"/>
                </a:lnTo>
                <a:lnTo>
                  <a:pt x="69764" y="45951"/>
                </a:lnTo>
                <a:lnTo>
                  <a:pt x="70136" y="47291"/>
                </a:lnTo>
                <a:lnTo>
                  <a:pt x="70471" y="48630"/>
                </a:lnTo>
                <a:lnTo>
                  <a:pt x="70768" y="49969"/>
                </a:lnTo>
                <a:lnTo>
                  <a:pt x="71029" y="51309"/>
                </a:lnTo>
                <a:lnTo>
                  <a:pt x="71252" y="52611"/>
                </a:lnTo>
                <a:lnTo>
                  <a:pt x="71475" y="53913"/>
                </a:lnTo>
                <a:lnTo>
                  <a:pt x="71661" y="55216"/>
                </a:lnTo>
                <a:lnTo>
                  <a:pt x="71810" y="56518"/>
                </a:lnTo>
                <a:lnTo>
                  <a:pt x="71959" y="57783"/>
                </a:lnTo>
                <a:lnTo>
                  <a:pt x="72033" y="59048"/>
                </a:lnTo>
                <a:lnTo>
                  <a:pt x="72108" y="60350"/>
                </a:lnTo>
                <a:lnTo>
                  <a:pt x="72145" y="61578"/>
                </a:lnTo>
                <a:lnTo>
                  <a:pt x="72182" y="62843"/>
                </a:lnTo>
                <a:lnTo>
                  <a:pt x="72145" y="64108"/>
                </a:lnTo>
                <a:lnTo>
                  <a:pt x="72108" y="65336"/>
                </a:lnTo>
                <a:lnTo>
                  <a:pt x="72033" y="66601"/>
                </a:lnTo>
                <a:lnTo>
                  <a:pt x="71922" y="67829"/>
                </a:lnTo>
                <a:lnTo>
                  <a:pt x="71810" y="69057"/>
                </a:lnTo>
                <a:lnTo>
                  <a:pt x="71661" y="70284"/>
                </a:lnTo>
                <a:lnTo>
                  <a:pt x="71475" y="71512"/>
                </a:lnTo>
                <a:lnTo>
                  <a:pt x="71252" y="72703"/>
                </a:lnTo>
                <a:lnTo>
                  <a:pt x="71029" y="73931"/>
                </a:lnTo>
                <a:lnTo>
                  <a:pt x="70768" y="75121"/>
                </a:lnTo>
                <a:lnTo>
                  <a:pt x="70471" y="76349"/>
                </a:lnTo>
                <a:lnTo>
                  <a:pt x="70136" y="77540"/>
                </a:lnTo>
                <a:lnTo>
                  <a:pt x="67420" y="77205"/>
                </a:lnTo>
                <a:lnTo>
                  <a:pt x="64666" y="76758"/>
                </a:lnTo>
                <a:lnTo>
                  <a:pt x="62285" y="76312"/>
                </a:lnTo>
                <a:lnTo>
                  <a:pt x="59867" y="75828"/>
                </a:lnTo>
                <a:lnTo>
                  <a:pt x="57448" y="75307"/>
                </a:lnTo>
                <a:lnTo>
                  <a:pt x="54993" y="74675"/>
                </a:lnTo>
                <a:lnTo>
                  <a:pt x="52537" y="74042"/>
                </a:lnTo>
                <a:lnTo>
                  <a:pt x="50118" y="73335"/>
                </a:lnTo>
                <a:lnTo>
                  <a:pt x="47663" y="72591"/>
                </a:lnTo>
                <a:lnTo>
                  <a:pt x="45244" y="71810"/>
                </a:lnTo>
                <a:lnTo>
                  <a:pt x="42826" y="70954"/>
                </a:lnTo>
                <a:lnTo>
                  <a:pt x="40445" y="70098"/>
                </a:lnTo>
                <a:lnTo>
                  <a:pt x="38063" y="69168"/>
                </a:lnTo>
                <a:lnTo>
                  <a:pt x="35719" y="68201"/>
                </a:lnTo>
                <a:lnTo>
                  <a:pt x="33413" y="67196"/>
                </a:lnTo>
                <a:lnTo>
                  <a:pt x="31180" y="66154"/>
                </a:lnTo>
                <a:lnTo>
                  <a:pt x="28948" y="65113"/>
                </a:lnTo>
                <a:lnTo>
                  <a:pt x="26790" y="63996"/>
                </a:lnTo>
                <a:lnTo>
                  <a:pt x="25450" y="63290"/>
                </a:lnTo>
                <a:lnTo>
                  <a:pt x="24185" y="62545"/>
                </a:lnTo>
                <a:lnTo>
                  <a:pt x="22920" y="61801"/>
                </a:lnTo>
                <a:lnTo>
                  <a:pt x="21692" y="61020"/>
                </a:lnTo>
                <a:lnTo>
                  <a:pt x="20464" y="60201"/>
                </a:lnTo>
                <a:lnTo>
                  <a:pt x="19311" y="59383"/>
                </a:lnTo>
                <a:lnTo>
                  <a:pt x="18158" y="58564"/>
                </a:lnTo>
                <a:lnTo>
                  <a:pt x="17079" y="57709"/>
                </a:lnTo>
                <a:lnTo>
                  <a:pt x="16000" y="56816"/>
                </a:lnTo>
                <a:lnTo>
                  <a:pt x="14958" y="55923"/>
                </a:lnTo>
                <a:lnTo>
                  <a:pt x="13953" y="54992"/>
                </a:lnTo>
                <a:lnTo>
                  <a:pt x="12986" y="54062"/>
                </a:lnTo>
                <a:lnTo>
                  <a:pt x="12056" y="53095"/>
                </a:lnTo>
                <a:lnTo>
                  <a:pt x="11126" y="52127"/>
                </a:lnTo>
                <a:lnTo>
                  <a:pt x="10270" y="51123"/>
                </a:lnTo>
                <a:lnTo>
                  <a:pt x="9451" y="50118"/>
                </a:lnTo>
                <a:lnTo>
                  <a:pt x="8707" y="49188"/>
                </a:lnTo>
                <a:lnTo>
                  <a:pt x="8037" y="48258"/>
                </a:lnTo>
                <a:lnTo>
                  <a:pt x="7368" y="47328"/>
                </a:lnTo>
                <a:lnTo>
                  <a:pt x="6772" y="46360"/>
                </a:lnTo>
                <a:lnTo>
                  <a:pt x="6177" y="45430"/>
                </a:lnTo>
                <a:lnTo>
                  <a:pt x="5582" y="44426"/>
                </a:lnTo>
                <a:lnTo>
                  <a:pt x="5061" y="43458"/>
                </a:lnTo>
                <a:lnTo>
                  <a:pt x="4540" y="42454"/>
                </a:lnTo>
                <a:lnTo>
                  <a:pt x="4056" y="41449"/>
                </a:lnTo>
                <a:lnTo>
                  <a:pt x="3610" y="40444"/>
                </a:lnTo>
                <a:lnTo>
                  <a:pt x="3200" y="39403"/>
                </a:lnTo>
                <a:lnTo>
                  <a:pt x="2828" y="38361"/>
                </a:lnTo>
                <a:lnTo>
                  <a:pt x="2456" y="37319"/>
                </a:lnTo>
                <a:lnTo>
                  <a:pt x="2121" y="36277"/>
                </a:lnTo>
                <a:lnTo>
                  <a:pt x="1824" y="35198"/>
                </a:lnTo>
                <a:lnTo>
                  <a:pt x="1563" y="34119"/>
                </a:lnTo>
                <a:lnTo>
                  <a:pt x="1377" y="33264"/>
                </a:lnTo>
                <a:lnTo>
                  <a:pt x="1191" y="32371"/>
                </a:lnTo>
                <a:lnTo>
                  <a:pt x="894" y="30585"/>
                </a:lnTo>
                <a:lnTo>
                  <a:pt x="708" y="28799"/>
                </a:lnTo>
                <a:lnTo>
                  <a:pt x="596" y="27013"/>
                </a:lnTo>
                <a:lnTo>
                  <a:pt x="596" y="25227"/>
                </a:lnTo>
                <a:lnTo>
                  <a:pt x="670" y="23478"/>
                </a:lnTo>
                <a:lnTo>
                  <a:pt x="819" y="21767"/>
                </a:lnTo>
                <a:lnTo>
                  <a:pt x="1042" y="20055"/>
                </a:lnTo>
                <a:lnTo>
                  <a:pt x="1377" y="18381"/>
                </a:lnTo>
                <a:lnTo>
                  <a:pt x="1749" y="16744"/>
                </a:lnTo>
                <a:lnTo>
                  <a:pt x="2010" y="15925"/>
                </a:lnTo>
                <a:lnTo>
                  <a:pt x="2233" y="15144"/>
                </a:lnTo>
                <a:lnTo>
                  <a:pt x="2531" y="14362"/>
                </a:lnTo>
                <a:lnTo>
                  <a:pt x="2791" y="13581"/>
                </a:lnTo>
                <a:lnTo>
                  <a:pt x="3126" y="12837"/>
                </a:lnTo>
                <a:lnTo>
                  <a:pt x="3424" y="12130"/>
                </a:lnTo>
                <a:lnTo>
                  <a:pt x="3796" y="11386"/>
                </a:lnTo>
                <a:lnTo>
                  <a:pt x="4168" y="10679"/>
                </a:lnTo>
                <a:lnTo>
                  <a:pt x="4540" y="10009"/>
                </a:lnTo>
                <a:lnTo>
                  <a:pt x="4949" y="9339"/>
                </a:lnTo>
                <a:lnTo>
                  <a:pt x="5358" y="8670"/>
                </a:lnTo>
                <a:lnTo>
                  <a:pt x="5805" y="8037"/>
                </a:lnTo>
                <a:lnTo>
                  <a:pt x="6512" y="7181"/>
                </a:lnTo>
                <a:lnTo>
                  <a:pt x="7256" y="6363"/>
                </a:lnTo>
                <a:lnTo>
                  <a:pt x="8075" y="5582"/>
                </a:lnTo>
                <a:lnTo>
                  <a:pt x="8967" y="4875"/>
                </a:lnTo>
                <a:lnTo>
                  <a:pt x="9898" y="4205"/>
                </a:lnTo>
                <a:lnTo>
                  <a:pt x="10902" y="3610"/>
                </a:lnTo>
                <a:lnTo>
                  <a:pt x="11981" y="3051"/>
                </a:lnTo>
                <a:lnTo>
                  <a:pt x="13097" y="2531"/>
                </a:lnTo>
                <a:lnTo>
                  <a:pt x="14251" y="2084"/>
                </a:lnTo>
                <a:lnTo>
                  <a:pt x="15479" y="1712"/>
                </a:lnTo>
                <a:lnTo>
                  <a:pt x="16744" y="1377"/>
                </a:lnTo>
                <a:lnTo>
                  <a:pt x="18046" y="1080"/>
                </a:lnTo>
                <a:lnTo>
                  <a:pt x="19423" y="893"/>
                </a:lnTo>
                <a:lnTo>
                  <a:pt x="20799" y="707"/>
                </a:lnTo>
                <a:lnTo>
                  <a:pt x="22213" y="633"/>
                </a:lnTo>
                <a:lnTo>
                  <a:pt x="23664" y="596"/>
                </a:lnTo>
                <a:close/>
                <a:moveTo>
                  <a:pt x="22809" y="1"/>
                </a:moveTo>
                <a:lnTo>
                  <a:pt x="21209" y="112"/>
                </a:lnTo>
                <a:lnTo>
                  <a:pt x="19609" y="261"/>
                </a:lnTo>
                <a:lnTo>
                  <a:pt x="18083" y="484"/>
                </a:lnTo>
                <a:lnTo>
                  <a:pt x="16595" y="782"/>
                </a:lnTo>
                <a:lnTo>
                  <a:pt x="15181" y="1191"/>
                </a:lnTo>
                <a:lnTo>
                  <a:pt x="13804" y="1638"/>
                </a:lnTo>
                <a:lnTo>
                  <a:pt x="12502" y="2159"/>
                </a:lnTo>
                <a:lnTo>
                  <a:pt x="11870" y="2456"/>
                </a:lnTo>
                <a:lnTo>
                  <a:pt x="11237" y="2754"/>
                </a:lnTo>
                <a:lnTo>
                  <a:pt x="10642" y="3089"/>
                </a:lnTo>
                <a:lnTo>
                  <a:pt x="10084" y="3424"/>
                </a:lnTo>
                <a:lnTo>
                  <a:pt x="9488" y="3758"/>
                </a:lnTo>
                <a:lnTo>
                  <a:pt x="8967" y="4130"/>
                </a:lnTo>
                <a:lnTo>
                  <a:pt x="8447" y="4540"/>
                </a:lnTo>
                <a:lnTo>
                  <a:pt x="7926" y="4949"/>
                </a:lnTo>
                <a:lnTo>
                  <a:pt x="7442" y="5358"/>
                </a:lnTo>
                <a:lnTo>
                  <a:pt x="6996" y="5805"/>
                </a:lnTo>
                <a:lnTo>
                  <a:pt x="6549" y="6251"/>
                </a:lnTo>
                <a:lnTo>
                  <a:pt x="6103" y="6698"/>
                </a:lnTo>
                <a:lnTo>
                  <a:pt x="5730" y="7181"/>
                </a:lnTo>
                <a:lnTo>
                  <a:pt x="5321" y="7702"/>
                </a:lnTo>
                <a:lnTo>
                  <a:pt x="4912" y="8298"/>
                </a:lnTo>
                <a:lnTo>
                  <a:pt x="4503" y="8930"/>
                </a:lnTo>
                <a:lnTo>
                  <a:pt x="4093" y="9600"/>
                </a:lnTo>
                <a:lnTo>
                  <a:pt x="3721" y="10270"/>
                </a:lnTo>
                <a:lnTo>
                  <a:pt x="3349" y="10939"/>
                </a:lnTo>
                <a:lnTo>
                  <a:pt x="2977" y="11646"/>
                </a:lnTo>
                <a:lnTo>
                  <a:pt x="2680" y="12390"/>
                </a:lnTo>
                <a:lnTo>
                  <a:pt x="2345" y="13135"/>
                </a:lnTo>
                <a:lnTo>
                  <a:pt x="1787" y="14623"/>
                </a:lnTo>
                <a:lnTo>
                  <a:pt x="1303" y="16223"/>
                </a:lnTo>
                <a:lnTo>
                  <a:pt x="856" y="17823"/>
                </a:lnTo>
                <a:lnTo>
                  <a:pt x="522" y="19497"/>
                </a:lnTo>
                <a:lnTo>
                  <a:pt x="373" y="20390"/>
                </a:lnTo>
                <a:lnTo>
                  <a:pt x="261" y="21283"/>
                </a:lnTo>
                <a:lnTo>
                  <a:pt x="149" y="22213"/>
                </a:lnTo>
                <a:lnTo>
                  <a:pt x="75" y="23106"/>
                </a:lnTo>
                <a:lnTo>
                  <a:pt x="38" y="24036"/>
                </a:lnTo>
                <a:lnTo>
                  <a:pt x="1" y="24966"/>
                </a:lnTo>
                <a:lnTo>
                  <a:pt x="1" y="25897"/>
                </a:lnTo>
                <a:lnTo>
                  <a:pt x="1" y="26827"/>
                </a:lnTo>
                <a:lnTo>
                  <a:pt x="38" y="27757"/>
                </a:lnTo>
                <a:lnTo>
                  <a:pt x="112" y="28687"/>
                </a:lnTo>
                <a:lnTo>
                  <a:pt x="187" y="29617"/>
                </a:lnTo>
                <a:lnTo>
                  <a:pt x="298" y="30547"/>
                </a:lnTo>
                <a:lnTo>
                  <a:pt x="447" y="31478"/>
                </a:lnTo>
                <a:lnTo>
                  <a:pt x="596" y="32408"/>
                </a:lnTo>
                <a:lnTo>
                  <a:pt x="782" y="33338"/>
                </a:lnTo>
                <a:lnTo>
                  <a:pt x="968" y="34268"/>
                </a:lnTo>
                <a:lnTo>
                  <a:pt x="1266" y="35347"/>
                </a:lnTo>
                <a:lnTo>
                  <a:pt x="1563" y="36426"/>
                </a:lnTo>
                <a:lnTo>
                  <a:pt x="1898" y="37505"/>
                </a:lnTo>
                <a:lnTo>
                  <a:pt x="2270" y="38584"/>
                </a:lnTo>
                <a:lnTo>
                  <a:pt x="2642" y="39626"/>
                </a:lnTo>
                <a:lnTo>
                  <a:pt x="3089" y="40668"/>
                </a:lnTo>
                <a:lnTo>
                  <a:pt x="3535" y="41710"/>
                </a:lnTo>
                <a:lnTo>
                  <a:pt x="4019" y="42714"/>
                </a:lnTo>
                <a:lnTo>
                  <a:pt x="4540" y="43719"/>
                </a:lnTo>
                <a:lnTo>
                  <a:pt x="5061" y="44723"/>
                </a:lnTo>
                <a:lnTo>
                  <a:pt x="5656" y="45728"/>
                </a:lnTo>
                <a:lnTo>
                  <a:pt x="6251" y="46695"/>
                </a:lnTo>
                <a:lnTo>
                  <a:pt x="6884" y="47663"/>
                </a:lnTo>
                <a:lnTo>
                  <a:pt x="7554" y="48630"/>
                </a:lnTo>
                <a:lnTo>
                  <a:pt x="8261" y="49560"/>
                </a:lnTo>
                <a:lnTo>
                  <a:pt x="8967" y="50490"/>
                </a:lnTo>
                <a:lnTo>
                  <a:pt x="9823" y="51495"/>
                </a:lnTo>
                <a:lnTo>
                  <a:pt x="10679" y="52537"/>
                </a:lnTo>
                <a:lnTo>
                  <a:pt x="11609" y="53504"/>
                </a:lnTo>
                <a:lnTo>
                  <a:pt x="12577" y="54471"/>
                </a:lnTo>
                <a:lnTo>
                  <a:pt x="13544" y="55439"/>
                </a:lnTo>
                <a:lnTo>
                  <a:pt x="14549" y="56369"/>
                </a:lnTo>
                <a:lnTo>
                  <a:pt x="15628" y="57262"/>
                </a:lnTo>
                <a:lnTo>
                  <a:pt x="16707" y="58155"/>
                </a:lnTo>
                <a:lnTo>
                  <a:pt x="17823" y="59048"/>
                </a:lnTo>
                <a:lnTo>
                  <a:pt x="18939" y="59867"/>
                </a:lnTo>
                <a:lnTo>
                  <a:pt x="20130" y="60722"/>
                </a:lnTo>
                <a:lnTo>
                  <a:pt x="21357" y="61504"/>
                </a:lnTo>
                <a:lnTo>
                  <a:pt x="22585" y="62285"/>
                </a:lnTo>
                <a:lnTo>
                  <a:pt x="23888" y="63066"/>
                </a:lnTo>
                <a:lnTo>
                  <a:pt x="25190" y="63810"/>
                </a:lnTo>
                <a:lnTo>
                  <a:pt x="26529" y="64517"/>
                </a:lnTo>
                <a:lnTo>
                  <a:pt x="28687" y="65634"/>
                </a:lnTo>
                <a:lnTo>
                  <a:pt x="30920" y="66713"/>
                </a:lnTo>
                <a:lnTo>
                  <a:pt x="33189" y="67754"/>
                </a:lnTo>
                <a:lnTo>
                  <a:pt x="35496" y="68759"/>
                </a:lnTo>
                <a:lnTo>
                  <a:pt x="37840" y="69726"/>
                </a:lnTo>
                <a:lnTo>
                  <a:pt x="40221" y="70619"/>
                </a:lnTo>
                <a:lnTo>
                  <a:pt x="42640" y="71512"/>
                </a:lnTo>
                <a:lnTo>
                  <a:pt x="45058" y="72368"/>
                </a:lnTo>
                <a:lnTo>
                  <a:pt x="47477" y="73149"/>
                </a:lnTo>
                <a:lnTo>
                  <a:pt x="49932" y="73931"/>
                </a:lnTo>
                <a:lnTo>
                  <a:pt x="52388" y="74600"/>
                </a:lnTo>
                <a:lnTo>
                  <a:pt x="54844" y="75270"/>
                </a:lnTo>
                <a:lnTo>
                  <a:pt x="57299" y="75865"/>
                </a:lnTo>
                <a:lnTo>
                  <a:pt x="59755" y="76424"/>
                </a:lnTo>
                <a:lnTo>
                  <a:pt x="62174" y="76907"/>
                </a:lnTo>
                <a:lnTo>
                  <a:pt x="64592" y="77354"/>
                </a:lnTo>
                <a:lnTo>
                  <a:pt x="67271" y="77763"/>
                </a:lnTo>
                <a:lnTo>
                  <a:pt x="69950" y="78135"/>
                </a:lnTo>
                <a:lnTo>
                  <a:pt x="69429" y="79884"/>
                </a:lnTo>
                <a:lnTo>
                  <a:pt x="68796" y="81633"/>
                </a:lnTo>
                <a:lnTo>
                  <a:pt x="68127" y="83344"/>
                </a:lnTo>
                <a:lnTo>
                  <a:pt x="67420" y="85093"/>
                </a:lnTo>
                <a:lnTo>
                  <a:pt x="66638" y="86804"/>
                </a:lnTo>
                <a:lnTo>
                  <a:pt x="65783" y="88516"/>
                </a:lnTo>
                <a:lnTo>
                  <a:pt x="64890" y="90227"/>
                </a:lnTo>
                <a:lnTo>
                  <a:pt x="63922" y="91902"/>
                </a:lnTo>
                <a:lnTo>
                  <a:pt x="63029" y="93316"/>
                </a:lnTo>
                <a:lnTo>
                  <a:pt x="62099" y="94767"/>
                </a:lnTo>
                <a:lnTo>
                  <a:pt x="61169" y="96180"/>
                </a:lnTo>
                <a:lnTo>
                  <a:pt x="60127" y="97632"/>
                </a:lnTo>
                <a:lnTo>
                  <a:pt x="59085" y="99045"/>
                </a:lnTo>
                <a:lnTo>
                  <a:pt x="57969" y="100459"/>
                </a:lnTo>
                <a:lnTo>
                  <a:pt x="56853" y="101873"/>
                </a:lnTo>
                <a:lnTo>
                  <a:pt x="55662" y="103287"/>
                </a:lnTo>
                <a:lnTo>
                  <a:pt x="56444" y="103287"/>
                </a:lnTo>
                <a:lnTo>
                  <a:pt x="57597" y="101910"/>
                </a:lnTo>
                <a:lnTo>
                  <a:pt x="58676" y="100534"/>
                </a:lnTo>
                <a:lnTo>
                  <a:pt x="59755" y="99157"/>
                </a:lnTo>
                <a:lnTo>
                  <a:pt x="60760" y="97780"/>
                </a:lnTo>
                <a:lnTo>
                  <a:pt x="61764" y="96367"/>
                </a:lnTo>
                <a:lnTo>
                  <a:pt x="62694" y="94990"/>
                </a:lnTo>
                <a:lnTo>
                  <a:pt x="63587" y="93576"/>
                </a:lnTo>
                <a:lnTo>
                  <a:pt x="64406" y="92199"/>
                </a:lnTo>
                <a:lnTo>
                  <a:pt x="65411" y="90488"/>
                </a:lnTo>
                <a:lnTo>
                  <a:pt x="66304" y="88776"/>
                </a:lnTo>
                <a:lnTo>
                  <a:pt x="67197" y="87028"/>
                </a:lnTo>
                <a:lnTo>
                  <a:pt x="67978" y="85279"/>
                </a:lnTo>
                <a:lnTo>
                  <a:pt x="68722" y="83530"/>
                </a:lnTo>
                <a:lnTo>
                  <a:pt x="69392" y="81744"/>
                </a:lnTo>
                <a:lnTo>
                  <a:pt x="69987" y="79995"/>
                </a:lnTo>
                <a:lnTo>
                  <a:pt x="70545" y="78210"/>
                </a:lnTo>
                <a:lnTo>
                  <a:pt x="72703" y="78433"/>
                </a:lnTo>
                <a:lnTo>
                  <a:pt x="74861" y="78582"/>
                </a:lnTo>
                <a:lnTo>
                  <a:pt x="76945" y="78730"/>
                </a:lnTo>
                <a:lnTo>
                  <a:pt x="79028" y="78805"/>
                </a:lnTo>
                <a:lnTo>
                  <a:pt x="81112" y="78842"/>
                </a:lnTo>
                <a:lnTo>
                  <a:pt x="83158" y="78805"/>
                </a:lnTo>
                <a:lnTo>
                  <a:pt x="85167" y="78768"/>
                </a:lnTo>
                <a:lnTo>
                  <a:pt x="87139" y="78656"/>
                </a:lnTo>
                <a:lnTo>
                  <a:pt x="88628" y="78507"/>
                </a:lnTo>
                <a:lnTo>
                  <a:pt x="90116" y="78396"/>
                </a:lnTo>
                <a:lnTo>
                  <a:pt x="91567" y="78210"/>
                </a:lnTo>
                <a:lnTo>
                  <a:pt x="93018" y="78023"/>
                </a:lnTo>
                <a:lnTo>
                  <a:pt x="94469" y="77763"/>
                </a:lnTo>
                <a:lnTo>
                  <a:pt x="95883" y="77540"/>
                </a:lnTo>
                <a:lnTo>
                  <a:pt x="97260" y="77242"/>
                </a:lnTo>
                <a:lnTo>
                  <a:pt x="98674" y="76944"/>
                </a:lnTo>
                <a:lnTo>
                  <a:pt x="100013" y="76610"/>
                </a:lnTo>
                <a:lnTo>
                  <a:pt x="101353" y="76238"/>
                </a:lnTo>
                <a:lnTo>
                  <a:pt x="102692" y="75828"/>
                </a:lnTo>
                <a:lnTo>
                  <a:pt x="103994" y="75419"/>
                </a:lnTo>
                <a:lnTo>
                  <a:pt x="105297" y="74973"/>
                </a:lnTo>
                <a:lnTo>
                  <a:pt x="106562" y="74489"/>
                </a:lnTo>
                <a:lnTo>
                  <a:pt x="107827" y="74005"/>
                </a:lnTo>
                <a:lnTo>
                  <a:pt x="109054" y="73484"/>
                </a:lnTo>
                <a:lnTo>
                  <a:pt x="110431" y="72852"/>
                </a:lnTo>
                <a:lnTo>
                  <a:pt x="111771" y="72182"/>
                </a:lnTo>
                <a:lnTo>
                  <a:pt x="113073" y="71512"/>
                </a:lnTo>
                <a:lnTo>
                  <a:pt x="114375" y="70805"/>
                </a:lnTo>
                <a:lnTo>
                  <a:pt x="115640" y="70024"/>
                </a:lnTo>
                <a:lnTo>
                  <a:pt x="116868" y="69243"/>
                </a:lnTo>
                <a:lnTo>
                  <a:pt x="118096" y="68424"/>
                </a:lnTo>
                <a:lnTo>
                  <a:pt x="119286" y="67568"/>
                </a:lnTo>
                <a:lnTo>
                  <a:pt x="120477" y="66713"/>
                </a:lnTo>
                <a:lnTo>
                  <a:pt x="121630" y="65782"/>
                </a:lnTo>
                <a:lnTo>
                  <a:pt x="122747" y="64815"/>
                </a:lnTo>
                <a:lnTo>
                  <a:pt x="123863" y="63848"/>
                </a:lnTo>
                <a:lnTo>
                  <a:pt x="124905" y="62843"/>
                </a:lnTo>
                <a:lnTo>
                  <a:pt x="125984" y="61801"/>
                </a:lnTo>
                <a:lnTo>
                  <a:pt x="126988" y="60685"/>
                </a:lnTo>
                <a:lnTo>
                  <a:pt x="127993" y="59606"/>
                </a:lnTo>
                <a:lnTo>
                  <a:pt x="128997" y="58453"/>
                </a:lnTo>
                <a:lnTo>
                  <a:pt x="129928" y="57262"/>
                </a:lnTo>
                <a:lnTo>
                  <a:pt x="130895" y="56071"/>
                </a:lnTo>
                <a:lnTo>
                  <a:pt x="131788" y="54806"/>
                </a:lnTo>
                <a:lnTo>
                  <a:pt x="132681" y="53541"/>
                </a:lnTo>
                <a:lnTo>
                  <a:pt x="133537" y="52239"/>
                </a:lnTo>
                <a:lnTo>
                  <a:pt x="134355" y="50900"/>
                </a:lnTo>
                <a:lnTo>
                  <a:pt x="135174" y="49523"/>
                </a:lnTo>
                <a:lnTo>
                  <a:pt x="135955" y="48109"/>
                </a:lnTo>
                <a:lnTo>
                  <a:pt x="136736" y="46695"/>
                </a:lnTo>
                <a:lnTo>
                  <a:pt x="137481" y="45207"/>
                </a:lnTo>
                <a:lnTo>
                  <a:pt x="138188" y="43719"/>
                </a:lnTo>
                <a:lnTo>
                  <a:pt x="138857" y="42193"/>
                </a:lnTo>
                <a:lnTo>
                  <a:pt x="139527" y="40631"/>
                </a:lnTo>
                <a:lnTo>
                  <a:pt x="140159" y="39031"/>
                </a:lnTo>
                <a:lnTo>
                  <a:pt x="140792" y="37431"/>
                </a:lnTo>
                <a:lnTo>
                  <a:pt x="140792" y="35645"/>
                </a:lnTo>
                <a:lnTo>
                  <a:pt x="140197" y="37319"/>
                </a:lnTo>
                <a:lnTo>
                  <a:pt x="139564" y="38993"/>
                </a:lnTo>
                <a:lnTo>
                  <a:pt x="138894" y="40631"/>
                </a:lnTo>
                <a:lnTo>
                  <a:pt x="138225" y="42193"/>
                </a:lnTo>
                <a:lnTo>
                  <a:pt x="137518" y="43756"/>
                </a:lnTo>
                <a:lnTo>
                  <a:pt x="136774" y="45281"/>
                </a:lnTo>
                <a:lnTo>
                  <a:pt x="136030" y="46770"/>
                </a:lnTo>
                <a:lnTo>
                  <a:pt x="135248" y="48221"/>
                </a:lnTo>
                <a:lnTo>
                  <a:pt x="134430" y="49635"/>
                </a:lnTo>
                <a:lnTo>
                  <a:pt x="133574" y="51048"/>
                </a:lnTo>
                <a:lnTo>
                  <a:pt x="132718" y="52388"/>
                </a:lnTo>
                <a:lnTo>
                  <a:pt x="131825" y="53690"/>
                </a:lnTo>
                <a:lnTo>
                  <a:pt x="130932" y="54992"/>
                </a:lnTo>
                <a:lnTo>
                  <a:pt x="130002" y="56257"/>
                </a:lnTo>
                <a:lnTo>
                  <a:pt x="129035" y="57448"/>
                </a:lnTo>
                <a:lnTo>
                  <a:pt x="128030" y="58639"/>
                </a:lnTo>
                <a:lnTo>
                  <a:pt x="127025" y="59792"/>
                </a:lnTo>
                <a:lnTo>
                  <a:pt x="125984" y="60908"/>
                </a:lnTo>
                <a:lnTo>
                  <a:pt x="124905" y="61987"/>
                </a:lnTo>
                <a:lnTo>
                  <a:pt x="123826" y="63029"/>
                </a:lnTo>
                <a:lnTo>
                  <a:pt x="122709" y="64071"/>
                </a:lnTo>
                <a:lnTo>
                  <a:pt x="121593" y="65038"/>
                </a:lnTo>
                <a:lnTo>
                  <a:pt x="120403" y="65968"/>
                </a:lnTo>
                <a:lnTo>
                  <a:pt x="119212" y="66899"/>
                </a:lnTo>
                <a:lnTo>
                  <a:pt x="118021" y="67754"/>
                </a:lnTo>
                <a:lnTo>
                  <a:pt x="116793" y="68610"/>
                </a:lnTo>
                <a:lnTo>
                  <a:pt x="115528" y="69429"/>
                </a:lnTo>
                <a:lnTo>
                  <a:pt x="114226" y="70173"/>
                </a:lnTo>
                <a:lnTo>
                  <a:pt x="112924" y="70917"/>
                </a:lnTo>
                <a:lnTo>
                  <a:pt x="111584" y="71624"/>
                </a:lnTo>
                <a:lnTo>
                  <a:pt x="110208" y="72294"/>
                </a:lnTo>
                <a:lnTo>
                  <a:pt x="108831" y="72926"/>
                </a:lnTo>
                <a:lnTo>
                  <a:pt x="107603" y="73447"/>
                </a:lnTo>
                <a:lnTo>
                  <a:pt x="106376" y="73931"/>
                </a:lnTo>
                <a:lnTo>
                  <a:pt x="105110" y="74414"/>
                </a:lnTo>
                <a:lnTo>
                  <a:pt x="103808" y="74861"/>
                </a:lnTo>
                <a:lnTo>
                  <a:pt x="102506" y="75270"/>
                </a:lnTo>
                <a:lnTo>
                  <a:pt x="101204" y="75642"/>
                </a:lnTo>
                <a:lnTo>
                  <a:pt x="99864" y="76014"/>
                </a:lnTo>
                <a:lnTo>
                  <a:pt x="98525" y="76349"/>
                </a:lnTo>
                <a:lnTo>
                  <a:pt x="97148" y="76647"/>
                </a:lnTo>
                <a:lnTo>
                  <a:pt x="95772" y="76944"/>
                </a:lnTo>
                <a:lnTo>
                  <a:pt x="94358" y="77205"/>
                </a:lnTo>
                <a:lnTo>
                  <a:pt x="92944" y="77428"/>
                </a:lnTo>
                <a:lnTo>
                  <a:pt x="91493" y="77614"/>
                </a:lnTo>
                <a:lnTo>
                  <a:pt x="90042" y="77800"/>
                </a:lnTo>
                <a:lnTo>
                  <a:pt x="88591" y="77949"/>
                </a:lnTo>
                <a:lnTo>
                  <a:pt x="87102" y="78061"/>
                </a:lnTo>
                <a:lnTo>
                  <a:pt x="85130" y="78172"/>
                </a:lnTo>
                <a:lnTo>
                  <a:pt x="83158" y="78210"/>
                </a:lnTo>
                <a:lnTo>
                  <a:pt x="81149" y="78247"/>
                </a:lnTo>
                <a:lnTo>
                  <a:pt x="79103" y="78210"/>
                </a:lnTo>
                <a:lnTo>
                  <a:pt x="77056" y="78135"/>
                </a:lnTo>
                <a:lnTo>
                  <a:pt x="74973" y="77986"/>
                </a:lnTo>
                <a:lnTo>
                  <a:pt x="72852" y="77837"/>
                </a:lnTo>
                <a:lnTo>
                  <a:pt x="70731" y="77614"/>
                </a:lnTo>
                <a:lnTo>
                  <a:pt x="71066" y="76424"/>
                </a:lnTo>
                <a:lnTo>
                  <a:pt x="71364" y="75196"/>
                </a:lnTo>
                <a:lnTo>
                  <a:pt x="71624" y="74005"/>
                </a:lnTo>
                <a:lnTo>
                  <a:pt x="71847" y="72777"/>
                </a:lnTo>
                <a:lnTo>
                  <a:pt x="72071" y="71549"/>
                </a:lnTo>
                <a:lnTo>
                  <a:pt x="72257" y="70322"/>
                </a:lnTo>
                <a:lnTo>
                  <a:pt x="72405" y="69131"/>
                </a:lnTo>
                <a:lnTo>
                  <a:pt x="72517" y="67903"/>
                </a:lnTo>
                <a:lnTo>
                  <a:pt x="72629" y="66489"/>
                </a:lnTo>
                <a:lnTo>
                  <a:pt x="72703" y="65113"/>
                </a:lnTo>
                <a:lnTo>
                  <a:pt x="72778" y="63736"/>
                </a:lnTo>
                <a:lnTo>
                  <a:pt x="72778" y="62322"/>
                </a:lnTo>
                <a:lnTo>
                  <a:pt x="72740" y="60946"/>
                </a:lnTo>
                <a:lnTo>
                  <a:pt x="72666" y="59532"/>
                </a:lnTo>
                <a:lnTo>
                  <a:pt x="72592" y="58118"/>
                </a:lnTo>
                <a:lnTo>
                  <a:pt x="72443" y="56704"/>
                </a:lnTo>
                <a:lnTo>
                  <a:pt x="72294" y="55253"/>
                </a:lnTo>
                <a:lnTo>
                  <a:pt x="72071" y="53839"/>
                </a:lnTo>
                <a:lnTo>
                  <a:pt x="71847" y="52388"/>
                </a:lnTo>
                <a:lnTo>
                  <a:pt x="71587" y="50937"/>
                </a:lnTo>
                <a:lnTo>
                  <a:pt x="71252" y="49486"/>
                </a:lnTo>
                <a:lnTo>
                  <a:pt x="70917" y="47997"/>
                </a:lnTo>
                <a:lnTo>
                  <a:pt x="70545" y="46509"/>
                </a:lnTo>
                <a:lnTo>
                  <a:pt x="70136" y="45021"/>
                </a:lnTo>
                <a:lnTo>
                  <a:pt x="69392" y="42565"/>
                </a:lnTo>
                <a:lnTo>
                  <a:pt x="68536" y="40035"/>
                </a:lnTo>
                <a:lnTo>
                  <a:pt x="67606" y="37505"/>
                </a:lnTo>
                <a:lnTo>
                  <a:pt x="66564" y="34901"/>
                </a:lnTo>
                <a:lnTo>
                  <a:pt x="65411" y="32259"/>
                </a:lnTo>
                <a:lnTo>
                  <a:pt x="64146" y="29543"/>
                </a:lnTo>
                <a:lnTo>
                  <a:pt x="62769" y="26790"/>
                </a:lnTo>
                <a:lnTo>
                  <a:pt x="61318" y="23962"/>
                </a:lnTo>
                <a:lnTo>
                  <a:pt x="60536" y="22585"/>
                </a:lnTo>
                <a:lnTo>
                  <a:pt x="59755" y="21283"/>
                </a:lnTo>
                <a:lnTo>
                  <a:pt x="58937" y="19981"/>
                </a:lnTo>
                <a:lnTo>
                  <a:pt x="58081" y="18716"/>
                </a:lnTo>
                <a:lnTo>
                  <a:pt x="57188" y="17488"/>
                </a:lnTo>
                <a:lnTo>
                  <a:pt x="56295" y="16334"/>
                </a:lnTo>
                <a:lnTo>
                  <a:pt x="55327" y="15181"/>
                </a:lnTo>
                <a:lnTo>
                  <a:pt x="54323" y="14065"/>
                </a:lnTo>
                <a:lnTo>
                  <a:pt x="53318" y="12986"/>
                </a:lnTo>
                <a:lnTo>
                  <a:pt x="52276" y="11944"/>
                </a:lnTo>
                <a:lnTo>
                  <a:pt x="51160" y="10939"/>
                </a:lnTo>
                <a:lnTo>
                  <a:pt x="50044" y="9972"/>
                </a:lnTo>
                <a:lnTo>
                  <a:pt x="48891" y="9042"/>
                </a:lnTo>
                <a:lnTo>
                  <a:pt x="47737" y="8149"/>
                </a:lnTo>
                <a:lnTo>
                  <a:pt x="46509" y="7293"/>
                </a:lnTo>
                <a:lnTo>
                  <a:pt x="45282" y="6475"/>
                </a:lnTo>
                <a:lnTo>
                  <a:pt x="44165" y="5805"/>
                </a:lnTo>
                <a:lnTo>
                  <a:pt x="43012" y="5172"/>
                </a:lnTo>
                <a:lnTo>
                  <a:pt x="41896" y="4540"/>
                </a:lnTo>
                <a:lnTo>
                  <a:pt x="40705" y="3982"/>
                </a:lnTo>
                <a:lnTo>
                  <a:pt x="39552" y="3461"/>
                </a:lnTo>
                <a:lnTo>
                  <a:pt x="38361" y="2940"/>
                </a:lnTo>
                <a:lnTo>
                  <a:pt x="37170" y="2493"/>
                </a:lnTo>
                <a:lnTo>
                  <a:pt x="35980" y="2047"/>
                </a:lnTo>
                <a:lnTo>
                  <a:pt x="34752" y="1675"/>
                </a:lnTo>
                <a:lnTo>
                  <a:pt x="33561" y="1340"/>
                </a:lnTo>
                <a:lnTo>
                  <a:pt x="32334" y="1042"/>
                </a:lnTo>
                <a:lnTo>
                  <a:pt x="31106" y="745"/>
                </a:lnTo>
                <a:lnTo>
                  <a:pt x="29878" y="521"/>
                </a:lnTo>
                <a:lnTo>
                  <a:pt x="28650" y="335"/>
                </a:lnTo>
                <a:lnTo>
                  <a:pt x="27385" y="187"/>
                </a:lnTo>
                <a:lnTo>
                  <a:pt x="26157" y="75"/>
                </a:lnTo>
                <a:lnTo>
                  <a:pt x="244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185" name="Google Shape;185;p25"/>
          <p:cNvSpPr txBox="1">
            <a:spLocks noGrp="1"/>
          </p:cNvSpPr>
          <p:nvPr>
            <p:ph type="sldNum" idx="12"/>
          </p:nvPr>
        </p:nvSpPr>
        <p:spPr>
          <a:xfrm>
            <a:off x="6080700" y="3995650"/>
            <a:ext cx="2834700" cy="393600"/>
          </a:xfrm>
          <a:prstGeom prst="rect">
            <a:avLst/>
          </a:prstGeom>
          <a:noFill/>
          <a:ln>
            <a:noFill/>
          </a:ln>
        </p:spPr>
        <p:txBody>
          <a:bodyPr spcFirstLastPara="1" wrap="square" lIns="91425" tIns="91425" rIns="91425" bIns="91425" anchor="ctr" anchorCtr="0">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marL="0" lvl="0" indent="0" algn="r" rtl="0">
              <a:spcBef>
                <a:spcPts val="0"/>
              </a:spcBef>
              <a:spcAft>
                <a:spcPts val="0"/>
              </a:spcAft>
              <a:buNone/>
            </a:pPr>
            <a:r>
              <a:rPr lang="en-GB"/>
              <a:t>Month </a:t>
            </a:r>
            <a:r>
              <a:rPr lang="en-GB" sz="600"/>
              <a:t>🞹</a:t>
            </a:r>
            <a:r>
              <a:rPr lang="en-GB"/>
              <a:t> Year </a:t>
            </a:r>
            <a:r>
              <a:rPr lang="en-GB" sz="600"/>
              <a:t>🞹</a:t>
            </a:r>
            <a:r>
              <a:rPr lang="en-GB"/>
              <a:t> </a:t>
            </a:r>
            <a:fld id="{00000000-1234-1234-1234-123412341234}" type="slidenum">
              <a:rPr lang="en-GB"/>
              <a:t>‹#›</a:t>
            </a:fld>
            <a:endParaRPr/>
          </a:p>
        </p:txBody>
      </p:sp>
      <p:sp>
        <p:nvSpPr>
          <p:cNvPr id="186" name="Google Shape;186;p25"/>
          <p:cNvSpPr txBox="1">
            <a:spLocks noGrp="1"/>
          </p:cNvSpPr>
          <p:nvPr>
            <p:ph type="body" idx="1"/>
          </p:nvPr>
        </p:nvSpPr>
        <p:spPr>
          <a:xfrm>
            <a:off x="228600" y="1646991"/>
            <a:ext cx="4296600" cy="30633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SzPts val="1200"/>
              <a:buFont typeface="Nunito Sans"/>
              <a:buChar char="●"/>
              <a:defRPr/>
            </a:lvl1pPr>
            <a:lvl2pPr marL="914400" lvl="1" indent="-304800">
              <a:spcBef>
                <a:spcPts val="800"/>
              </a:spcBef>
              <a:spcAft>
                <a:spcPts val="0"/>
              </a:spcAft>
              <a:buSzPts val="1200"/>
              <a:buFont typeface="Nunito Sans"/>
              <a:buChar char="○"/>
              <a:defRPr/>
            </a:lvl2pPr>
            <a:lvl3pPr marL="1371600" lvl="2" indent="-304800">
              <a:spcBef>
                <a:spcPts val="800"/>
              </a:spcBef>
              <a:spcAft>
                <a:spcPts val="0"/>
              </a:spcAft>
              <a:buSzPts val="1200"/>
              <a:buFont typeface="Nunito Sans"/>
              <a:buChar char="■"/>
              <a:defRPr/>
            </a:lvl3pPr>
            <a:lvl4pPr marL="1828800" lvl="3" indent="-304800">
              <a:spcBef>
                <a:spcPts val="800"/>
              </a:spcBef>
              <a:spcAft>
                <a:spcPts val="0"/>
              </a:spcAft>
              <a:buSzPts val="1200"/>
              <a:buFont typeface="Nunito Sans"/>
              <a:buChar char="●"/>
              <a:defRPr/>
            </a:lvl4pPr>
            <a:lvl5pPr marL="2286000" lvl="4" indent="-304800">
              <a:spcBef>
                <a:spcPts val="800"/>
              </a:spcBef>
              <a:spcAft>
                <a:spcPts val="0"/>
              </a:spcAft>
              <a:buSzPts val="1200"/>
              <a:buFont typeface="Nunito Sans"/>
              <a:buChar char="○"/>
              <a:defRPr/>
            </a:lvl5pPr>
            <a:lvl6pPr marL="2743200" lvl="5" indent="-304800">
              <a:spcBef>
                <a:spcPts val="800"/>
              </a:spcBef>
              <a:spcAft>
                <a:spcPts val="0"/>
              </a:spcAft>
              <a:buSzPts val="1200"/>
              <a:buFont typeface="Nunito Sans"/>
              <a:buChar char="■"/>
              <a:defRPr/>
            </a:lvl6pPr>
            <a:lvl7pPr marL="3200400" lvl="6" indent="-304800">
              <a:spcBef>
                <a:spcPts val="800"/>
              </a:spcBef>
              <a:spcAft>
                <a:spcPts val="0"/>
              </a:spcAft>
              <a:buSzPts val="1200"/>
              <a:buFont typeface="Nunito Sans"/>
              <a:buChar char="●"/>
              <a:defRPr/>
            </a:lvl7pPr>
            <a:lvl8pPr marL="3657600" lvl="7" indent="-304800">
              <a:spcBef>
                <a:spcPts val="800"/>
              </a:spcBef>
              <a:spcAft>
                <a:spcPts val="0"/>
              </a:spcAft>
              <a:buSzPts val="1200"/>
              <a:buFont typeface="Nunito Sans"/>
              <a:buChar char="○"/>
              <a:defRPr/>
            </a:lvl8pPr>
            <a:lvl9pPr marL="4114800" lvl="8" indent="-304800">
              <a:spcBef>
                <a:spcPts val="800"/>
              </a:spcBef>
              <a:spcAft>
                <a:spcPts val="800"/>
              </a:spcAft>
              <a:buSzPts val="1200"/>
              <a:buFont typeface="Nunito Sans"/>
              <a:buChar char="■"/>
              <a:defRPr/>
            </a:lvl9pPr>
          </a:lstStyle>
          <a:p>
            <a:endParaRPr/>
          </a:p>
        </p:txBody>
      </p:sp>
      <p:sp>
        <p:nvSpPr>
          <p:cNvPr id="187" name="Google Shape;187;p25"/>
          <p:cNvSpPr>
            <a:spLocks noGrp="1"/>
          </p:cNvSpPr>
          <p:nvPr>
            <p:ph type="pic" idx="2"/>
          </p:nvPr>
        </p:nvSpPr>
        <p:spPr>
          <a:xfrm>
            <a:off x="5212300" y="460300"/>
            <a:ext cx="3702900" cy="4136100"/>
          </a:xfrm>
          <a:prstGeom prst="roundRect">
            <a:avLst>
              <a:gd name="adj" fmla="val 6865"/>
            </a:avLst>
          </a:prstGeom>
          <a:noFill/>
          <a:ln>
            <a:noFill/>
          </a:ln>
        </p:spPr>
      </p:sp>
      <p:sp>
        <p:nvSpPr>
          <p:cNvPr id="188" name="Google Shape;188;p25"/>
          <p:cNvSpPr txBox="1">
            <a:spLocks noGrp="1"/>
          </p:cNvSpPr>
          <p:nvPr>
            <p:ph type="title"/>
          </p:nvPr>
        </p:nvSpPr>
        <p:spPr>
          <a:xfrm>
            <a:off x="228600" y="228600"/>
            <a:ext cx="42966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189" name="Google Shape;189;p25"/>
          <p:cNvSpPr/>
          <p:nvPr/>
        </p:nvSpPr>
        <p:spPr>
          <a:xfrm>
            <a:off x="7305660" y="0"/>
            <a:ext cx="1838336" cy="1509728"/>
          </a:xfrm>
          <a:custGeom>
            <a:avLst/>
            <a:gdLst/>
            <a:ahLst/>
            <a:cxnLst/>
            <a:rect l="l" t="t" r="r" b="b"/>
            <a:pathLst>
              <a:path w="57448" h="47179" extrusionOk="0">
                <a:moveTo>
                  <a:pt x="0" y="0"/>
                </a:moveTo>
                <a:lnTo>
                  <a:pt x="2456" y="1005"/>
                </a:lnTo>
                <a:lnTo>
                  <a:pt x="5023" y="2084"/>
                </a:lnTo>
                <a:lnTo>
                  <a:pt x="7665" y="3237"/>
                </a:lnTo>
                <a:lnTo>
                  <a:pt x="10344" y="4502"/>
                </a:lnTo>
                <a:lnTo>
                  <a:pt x="13693" y="6139"/>
                </a:lnTo>
                <a:lnTo>
                  <a:pt x="16930" y="7813"/>
                </a:lnTo>
                <a:lnTo>
                  <a:pt x="18492" y="8669"/>
                </a:lnTo>
                <a:lnTo>
                  <a:pt x="20055" y="9525"/>
                </a:lnTo>
                <a:lnTo>
                  <a:pt x="21580" y="10418"/>
                </a:lnTo>
                <a:lnTo>
                  <a:pt x="23106" y="11311"/>
                </a:lnTo>
                <a:lnTo>
                  <a:pt x="24557" y="12204"/>
                </a:lnTo>
                <a:lnTo>
                  <a:pt x="26045" y="13134"/>
                </a:lnTo>
                <a:lnTo>
                  <a:pt x="27459" y="14064"/>
                </a:lnTo>
                <a:lnTo>
                  <a:pt x="28873" y="14994"/>
                </a:lnTo>
                <a:lnTo>
                  <a:pt x="30250" y="15962"/>
                </a:lnTo>
                <a:lnTo>
                  <a:pt x="31589" y="16929"/>
                </a:lnTo>
                <a:lnTo>
                  <a:pt x="32891" y="17897"/>
                </a:lnTo>
                <a:lnTo>
                  <a:pt x="34194" y="18864"/>
                </a:lnTo>
                <a:lnTo>
                  <a:pt x="35756" y="20092"/>
                </a:lnTo>
                <a:lnTo>
                  <a:pt x="37319" y="21357"/>
                </a:lnTo>
                <a:lnTo>
                  <a:pt x="38807" y="22622"/>
                </a:lnTo>
                <a:lnTo>
                  <a:pt x="40221" y="23924"/>
                </a:lnTo>
                <a:lnTo>
                  <a:pt x="41635" y="25226"/>
                </a:lnTo>
                <a:lnTo>
                  <a:pt x="42974" y="26529"/>
                </a:lnTo>
                <a:lnTo>
                  <a:pt x="44277" y="27868"/>
                </a:lnTo>
                <a:lnTo>
                  <a:pt x="45542" y="29207"/>
                </a:lnTo>
                <a:lnTo>
                  <a:pt x="46770" y="30547"/>
                </a:lnTo>
                <a:lnTo>
                  <a:pt x="47960" y="31924"/>
                </a:lnTo>
                <a:lnTo>
                  <a:pt x="49076" y="33300"/>
                </a:lnTo>
                <a:lnTo>
                  <a:pt x="50155" y="34714"/>
                </a:lnTo>
                <a:lnTo>
                  <a:pt x="51160" y="36128"/>
                </a:lnTo>
                <a:lnTo>
                  <a:pt x="52165" y="37542"/>
                </a:lnTo>
                <a:lnTo>
                  <a:pt x="53095" y="38993"/>
                </a:lnTo>
                <a:lnTo>
                  <a:pt x="53988" y="40407"/>
                </a:lnTo>
                <a:lnTo>
                  <a:pt x="54955" y="42081"/>
                </a:lnTo>
                <a:lnTo>
                  <a:pt x="55848" y="43755"/>
                </a:lnTo>
                <a:lnTo>
                  <a:pt x="56667" y="45467"/>
                </a:lnTo>
                <a:lnTo>
                  <a:pt x="57448" y="47178"/>
                </a:lnTo>
                <a:lnTo>
                  <a:pt x="57448" y="45727"/>
                </a:lnTo>
                <a:lnTo>
                  <a:pt x="56778" y="44313"/>
                </a:lnTo>
                <a:lnTo>
                  <a:pt x="56071" y="42900"/>
                </a:lnTo>
                <a:lnTo>
                  <a:pt x="55290" y="41486"/>
                </a:lnTo>
                <a:lnTo>
                  <a:pt x="54509" y="40109"/>
                </a:lnTo>
                <a:lnTo>
                  <a:pt x="53616" y="38658"/>
                </a:lnTo>
                <a:lnTo>
                  <a:pt x="52648" y="37207"/>
                </a:lnTo>
                <a:lnTo>
                  <a:pt x="51681" y="35793"/>
                </a:lnTo>
                <a:lnTo>
                  <a:pt x="50639" y="34342"/>
                </a:lnTo>
                <a:lnTo>
                  <a:pt x="49523" y="32965"/>
                </a:lnTo>
                <a:lnTo>
                  <a:pt x="48407" y="31551"/>
                </a:lnTo>
                <a:lnTo>
                  <a:pt x="47216" y="30175"/>
                </a:lnTo>
                <a:lnTo>
                  <a:pt x="45988" y="28798"/>
                </a:lnTo>
                <a:lnTo>
                  <a:pt x="44723" y="27459"/>
                </a:lnTo>
                <a:lnTo>
                  <a:pt x="43421" y="26119"/>
                </a:lnTo>
                <a:lnTo>
                  <a:pt x="42044" y="24780"/>
                </a:lnTo>
                <a:lnTo>
                  <a:pt x="40630" y="23478"/>
                </a:lnTo>
                <a:lnTo>
                  <a:pt x="39179" y="22175"/>
                </a:lnTo>
                <a:lnTo>
                  <a:pt x="37691" y="20910"/>
                </a:lnTo>
                <a:lnTo>
                  <a:pt x="36128" y="19645"/>
                </a:lnTo>
                <a:lnTo>
                  <a:pt x="34566" y="18380"/>
                </a:lnTo>
                <a:lnTo>
                  <a:pt x="33263" y="17413"/>
                </a:lnTo>
                <a:lnTo>
                  <a:pt x="31924" y="16445"/>
                </a:lnTo>
                <a:lnTo>
                  <a:pt x="30585" y="15478"/>
                </a:lnTo>
                <a:lnTo>
                  <a:pt x="29208" y="14511"/>
                </a:lnTo>
                <a:lnTo>
                  <a:pt x="27794" y="13581"/>
                </a:lnTo>
                <a:lnTo>
                  <a:pt x="26343" y="12650"/>
                </a:lnTo>
                <a:lnTo>
                  <a:pt x="24892" y="11720"/>
                </a:lnTo>
                <a:lnTo>
                  <a:pt x="23404" y="10790"/>
                </a:lnTo>
                <a:lnTo>
                  <a:pt x="21878" y="9897"/>
                </a:lnTo>
                <a:lnTo>
                  <a:pt x="20353" y="9004"/>
                </a:lnTo>
                <a:lnTo>
                  <a:pt x="18790" y="8148"/>
                </a:lnTo>
                <a:lnTo>
                  <a:pt x="17190" y="7293"/>
                </a:lnTo>
                <a:lnTo>
                  <a:pt x="13953" y="5581"/>
                </a:lnTo>
                <a:lnTo>
                  <a:pt x="10604" y="3944"/>
                </a:lnTo>
                <a:lnTo>
                  <a:pt x="8298" y="2865"/>
                </a:lnTo>
                <a:lnTo>
                  <a:pt x="5991" y="1860"/>
                </a:lnTo>
                <a:lnTo>
                  <a:pt x="3758" y="893"/>
                </a:lnTo>
                <a:lnTo>
                  <a:pt x="16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190" name="Google Shape;190;p25"/>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GB"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191" name="Google Shape;191;p25"/>
          <p:cNvSpPr txBox="1">
            <a:spLocks noGrp="1"/>
          </p:cNvSpPr>
          <p:nvPr>
            <p:ph type="subTitle" idx="3"/>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body and image - Alt 3">
  <p:cSld name="BLANK_1_1_1_1_1_1_1_1_1_1_1_1_2_1">
    <p:spTree>
      <p:nvGrpSpPr>
        <p:cNvPr id="1" name="Shape 192"/>
        <p:cNvGrpSpPr/>
        <p:nvPr/>
      </p:nvGrpSpPr>
      <p:grpSpPr>
        <a:xfrm>
          <a:off x="0" y="0"/>
          <a:ext cx="0" cy="0"/>
          <a:chOff x="0" y="0"/>
          <a:chExt cx="0" cy="0"/>
        </a:xfrm>
      </p:grpSpPr>
      <p:pic>
        <p:nvPicPr>
          <p:cNvPr id="193" name="Google Shape;193;p26"/>
          <p:cNvPicPr preferRelativeResize="0"/>
          <p:nvPr/>
        </p:nvPicPr>
        <p:blipFill rotWithShape="1">
          <a:blip r:embed="rId2">
            <a:alphaModFix/>
          </a:blip>
          <a:srcRect t="23212"/>
          <a:stretch/>
        </p:blipFill>
        <p:spPr>
          <a:xfrm>
            <a:off x="1618675" y="-3"/>
            <a:ext cx="3241201" cy="2488724"/>
          </a:xfrm>
          <a:prstGeom prst="rect">
            <a:avLst/>
          </a:prstGeom>
          <a:noFill/>
          <a:ln>
            <a:noFill/>
          </a:ln>
        </p:spPr>
      </p:pic>
      <p:sp>
        <p:nvSpPr>
          <p:cNvPr id="194" name="Google Shape;194;p26"/>
          <p:cNvSpPr/>
          <p:nvPr/>
        </p:nvSpPr>
        <p:spPr>
          <a:xfrm rot="5400000">
            <a:off x="-3986651" y="1159982"/>
            <a:ext cx="7978200" cy="7978200"/>
          </a:xfrm>
          <a:prstGeom prst="pie">
            <a:avLst>
              <a:gd name="adj1" fmla="val 10792592"/>
              <a:gd name="adj2" fmla="val 16198514"/>
            </a:avLst>
          </a:prstGeom>
          <a:gradFill>
            <a:gsLst>
              <a:gs pos="0">
                <a:schemeClr val="accent1"/>
              </a:gs>
              <a:gs pos="64000">
                <a:schemeClr val="dk2"/>
              </a:gs>
              <a:gs pos="100000">
                <a:schemeClr val="dk2"/>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pic>
        <p:nvPicPr>
          <p:cNvPr id="195" name="Google Shape;195;p26"/>
          <p:cNvPicPr preferRelativeResize="0"/>
          <p:nvPr/>
        </p:nvPicPr>
        <p:blipFill rotWithShape="1">
          <a:blip r:embed="rId3">
            <a:alphaModFix/>
          </a:blip>
          <a:srcRect r="37756"/>
          <a:stretch/>
        </p:blipFill>
        <p:spPr>
          <a:xfrm rot="10800000">
            <a:off x="0" y="921550"/>
            <a:ext cx="2485250" cy="3992800"/>
          </a:xfrm>
          <a:prstGeom prst="rect">
            <a:avLst/>
          </a:prstGeom>
          <a:noFill/>
          <a:ln>
            <a:noFill/>
          </a:ln>
        </p:spPr>
      </p:pic>
      <p:sp>
        <p:nvSpPr>
          <p:cNvPr id="196" name="Google Shape;196;p26"/>
          <p:cNvSpPr txBox="1">
            <a:spLocks noGrp="1"/>
          </p:cNvSpPr>
          <p:nvPr>
            <p:ph type="sldNum" idx="12"/>
          </p:nvPr>
        </p:nvSpPr>
        <p:spPr>
          <a:xfrm>
            <a:off x="6080700" y="3995650"/>
            <a:ext cx="2834700" cy="393600"/>
          </a:xfrm>
          <a:prstGeom prst="rect">
            <a:avLst/>
          </a:prstGeom>
          <a:noFill/>
          <a:ln>
            <a:noFill/>
          </a:ln>
        </p:spPr>
        <p:txBody>
          <a:bodyPr spcFirstLastPara="1" wrap="square" lIns="91425" tIns="91425" rIns="91425" bIns="91425" anchor="ctr" anchorCtr="0">
            <a:noAutofit/>
          </a:bodyPr>
          <a:lstStyle>
            <a:lvl1pPr lvl="0" algn="r">
              <a:buNone/>
              <a:defRPr sz="700">
                <a:solidFill>
                  <a:schemeClr val="dk2"/>
                </a:solidFill>
                <a:latin typeface="Nunito Sans"/>
                <a:ea typeface="Nunito Sans"/>
                <a:cs typeface="Nunito Sans"/>
                <a:sym typeface="Nunito Sans"/>
              </a:defRPr>
            </a:lvl1pPr>
            <a:lvl2pPr lvl="1" algn="r">
              <a:buNone/>
              <a:defRPr sz="700">
                <a:solidFill>
                  <a:schemeClr val="dk2"/>
                </a:solidFill>
                <a:latin typeface="Nunito Sans"/>
                <a:ea typeface="Nunito Sans"/>
                <a:cs typeface="Nunito Sans"/>
                <a:sym typeface="Nunito Sans"/>
              </a:defRPr>
            </a:lvl2pPr>
            <a:lvl3pPr lvl="2" algn="r">
              <a:buNone/>
              <a:defRPr sz="700">
                <a:solidFill>
                  <a:schemeClr val="dk2"/>
                </a:solidFill>
                <a:latin typeface="Nunito Sans"/>
                <a:ea typeface="Nunito Sans"/>
                <a:cs typeface="Nunito Sans"/>
                <a:sym typeface="Nunito Sans"/>
              </a:defRPr>
            </a:lvl3pPr>
            <a:lvl4pPr lvl="3" algn="r">
              <a:buNone/>
              <a:defRPr sz="700">
                <a:solidFill>
                  <a:schemeClr val="dk2"/>
                </a:solidFill>
                <a:latin typeface="Nunito Sans"/>
                <a:ea typeface="Nunito Sans"/>
                <a:cs typeface="Nunito Sans"/>
                <a:sym typeface="Nunito Sans"/>
              </a:defRPr>
            </a:lvl4pPr>
            <a:lvl5pPr lvl="4" algn="r">
              <a:buNone/>
              <a:defRPr sz="700">
                <a:solidFill>
                  <a:schemeClr val="dk2"/>
                </a:solidFill>
                <a:latin typeface="Nunito Sans"/>
                <a:ea typeface="Nunito Sans"/>
                <a:cs typeface="Nunito Sans"/>
                <a:sym typeface="Nunito Sans"/>
              </a:defRPr>
            </a:lvl5pPr>
            <a:lvl6pPr lvl="5" algn="r">
              <a:buNone/>
              <a:defRPr sz="700">
                <a:solidFill>
                  <a:schemeClr val="dk2"/>
                </a:solidFill>
                <a:latin typeface="Nunito Sans"/>
                <a:ea typeface="Nunito Sans"/>
                <a:cs typeface="Nunito Sans"/>
                <a:sym typeface="Nunito Sans"/>
              </a:defRPr>
            </a:lvl6pPr>
            <a:lvl7pPr lvl="6" algn="r">
              <a:buNone/>
              <a:defRPr sz="700">
                <a:solidFill>
                  <a:schemeClr val="dk2"/>
                </a:solidFill>
                <a:latin typeface="Nunito Sans"/>
                <a:ea typeface="Nunito Sans"/>
                <a:cs typeface="Nunito Sans"/>
                <a:sym typeface="Nunito Sans"/>
              </a:defRPr>
            </a:lvl7pPr>
            <a:lvl8pPr lvl="7" algn="r">
              <a:buNone/>
              <a:defRPr sz="700">
                <a:solidFill>
                  <a:schemeClr val="dk2"/>
                </a:solidFill>
                <a:latin typeface="Nunito Sans"/>
                <a:ea typeface="Nunito Sans"/>
                <a:cs typeface="Nunito Sans"/>
                <a:sym typeface="Nunito Sans"/>
              </a:defRPr>
            </a:lvl8pPr>
            <a:lvl9pPr lvl="8" algn="r">
              <a:buNone/>
              <a:defRPr sz="700">
                <a:solidFill>
                  <a:schemeClr val="dk2"/>
                </a:solidFill>
                <a:latin typeface="Nunito Sans"/>
                <a:ea typeface="Nunito Sans"/>
                <a:cs typeface="Nunito Sans"/>
                <a:sym typeface="Nunito Sans"/>
              </a:defRPr>
            </a:lvl9pPr>
          </a:lstStyle>
          <a:p>
            <a:pPr marL="0" lvl="0" indent="0" algn="r" rtl="0">
              <a:spcBef>
                <a:spcPts val="0"/>
              </a:spcBef>
              <a:spcAft>
                <a:spcPts val="0"/>
              </a:spcAft>
              <a:buNone/>
            </a:pPr>
            <a:r>
              <a:rPr lang="en-GB"/>
              <a:t>Month </a:t>
            </a:r>
            <a:r>
              <a:rPr lang="en-GB" sz="600"/>
              <a:t>🞹</a:t>
            </a:r>
            <a:r>
              <a:rPr lang="en-GB"/>
              <a:t> Year </a:t>
            </a:r>
            <a:r>
              <a:rPr lang="en-GB" sz="600"/>
              <a:t>🞹</a:t>
            </a:r>
            <a:r>
              <a:rPr lang="en-GB"/>
              <a:t> </a:t>
            </a:r>
            <a:fld id="{00000000-1234-1234-1234-123412341234}" type="slidenum">
              <a:rPr lang="en-GB"/>
              <a:t>‹#›</a:t>
            </a:fld>
            <a:endParaRPr/>
          </a:p>
        </p:txBody>
      </p:sp>
      <p:sp>
        <p:nvSpPr>
          <p:cNvPr id="197" name="Google Shape;197;p26"/>
          <p:cNvSpPr txBox="1">
            <a:spLocks noGrp="1"/>
          </p:cNvSpPr>
          <p:nvPr>
            <p:ph type="body" idx="1"/>
          </p:nvPr>
        </p:nvSpPr>
        <p:spPr>
          <a:xfrm>
            <a:off x="4618950" y="1646991"/>
            <a:ext cx="4296600" cy="30633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SzPts val="1200"/>
              <a:buFont typeface="Nunito Sans"/>
              <a:buChar char="●"/>
              <a:defRPr/>
            </a:lvl1pPr>
            <a:lvl2pPr marL="914400" lvl="1" indent="-304800">
              <a:spcBef>
                <a:spcPts val="800"/>
              </a:spcBef>
              <a:spcAft>
                <a:spcPts val="0"/>
              </a:spcAft>
              <a:buSzPts val="1200"/>
              <a:buFont typeface="Nunito Sans"/>
              <a:buChar char="○"/>
              <a:defRPr/>
            </a:lvl2pPr>
            <a:lvl3pPr marL="1371600" lvl="2" indent="-304800">
              <a:spcBef>
                <a:spcPts val="800"/>
              </a:spcBef>
              <a:spcAft>
                <a:spcPts val="0"/>
              </a:spcAft>
              <a:buSzPts val="1200"/>
              <a:buFont typeface="Nunito Sans"/>
              <a:buChar char="■"/>
              <a:defRPr/>
            </a:lvl3pPr>
            <a:lvl4pPr marL="1828800" lvl="3" indent="-304800">
              <a:spcBef>
                <a:spcPts val="800"/>
              </a:spcBef>
              <a:spcAft>
                <a:spcPts val="0"/>
              </a:spcAft>
              <a:buSzPts val="1200"/>
              <a:buFont typeface="Nunito Sans"/>
              <a:buChar char="●"/>
              <a:defRPr/>
            </a:lvl4pPr>
            <a:lvl5pPr marL="2286000" lvl="4" indent="-304800">
              <a:spcBef>
                <a:spcPts val="800"/>
              </a:spcBef>
              <a:spcAft>
                <a:spcPts val="0"/>
              </a:spcAft>
              <a:buSzPts val="1200"/>
              <a:buFont typeface="Nunito Sans"/>
              <a:buChar char="○"/>
              <a:defRPr/>
            </a:lvl5pPr>
            <a:lvl6pPr marL="2743200" lvl="5" indent="-304800">
              <a:spcBef>
                <a:spcPts val="800"/>
              </a:spcBef>
              <a:spcAft>
                <a:spcPts val="0"/>
              </a:spcAft>
              <a:buSzPts val="1200"/>
              <a:buFont typeface="Nunito Sans"/>
              <a:buChar char="■"/>
              <a:defRPr/>
            </a:lvl6pPr>
            <a:lvl7pPr marL="3200400" lvl="6" indent="-304800">
              <a:spcBef>
                <a:spcPts val="800"/>
              </a:spcBef>
              <a:spcAft>
                <a:spcPts val="0"/>
              </a:spcAft>
              <a:buSzPts val="1200"/>
              <a:buFont typeface="Nunito Sans"/>
              <a:buChar char="●"/>
              <a:defRPr/>
            </a:lvl7pPr>
            <a:lvl8pPr marL="3657600" lvl="7" indent="-304800">
              <a:spcBef>
                <a:spcPts val="800"/>
              </a:spcBef>
              <a:spcAft>
                <a:spcPts val="0"/>
              </a:spcAft>
              <a:buSzPts val="1200"/>
              <a:buFont typeface="Nunito Sans"/>
              <a:buChar char="○"/>
              <a:defRPr/>
            </a:lvl8pPr>
            <a:lvl9pPr marL="4114800" lvl="8" indent="-304800">
              <a:spcBef>
                <a:spcPts val="800"/>
              </a:spcBef>
              <a:spcAft>
                <a:spcPts val="800"/>
              </a:spcAft>
              <a:buSzPts val="1200"/>
              <a:buFont typeface="Nunito Sans"/>
              <a:buChar char="■"/>
              <a:defRPr/>
            </a:lvl9pPr>
          </a:lstStyle>
          <a:p>
            <a:endParaRPr/>
          </a:p>
        </p:txBody>
      </p:sp>
      <p:sp>
        <p:nvSpPr>
          <p:cNvPr id="198" name="Google Shape;198;p26"/>
          <p:cNvSpPr txBox="1">
            <a:spLocks noGrp="1"/>
          </p:cNvSpPr>
          <p:nvPr>
            <p:ph type="title"/>
          </p:nvPr>
        </p:nvSpPr>
        <p:spPr>
          <a:xfrm>
            <a:off x="4618950" y="228600"/>
            <a:ext cx="42966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199" name="Google Shape;199;p26"/>
          <p:cNvSpPr/>
          <p:nvPr/>
        </p:nvSpPr>
        <p:spPr>
          <a:xfrm>
            <a:off x="0" y="0"/>
            <a:ext cx="4296549" cy="4588647"/>
          </a:xfrm>
          <a:custGeom>
            <a:avLst/>
            <a:gdLst/>
            <a:ahLst/>
            <a:cxnLst/>
            <a:rect l="l" t="t" r="r" b="b"/>
            <a:pathLst>
              <a:path w="136811" h="146112" extrusionOk="0">
                <a:moveTo>
                  <a:pt x="90636" y="0"/>
                </a:moveTo>
                <a:lnTo>
                  <a:pt x="92199" y="446"/>
                </a:lnTo>
                <a:lnTo>
                  <a:pt x="93799" y="930"/>
                </a:lnTo>
                <a:lnTo>
                  <a:pt x="95324" y="1488"/>
                </a:lnTo>
                <a:lnTo>
                  <a:pt x="96887" y="2046"/>
                </a:lnTo>
                <a:lnTo>
                  <a:pt x="98413" y="2679"/>
                </a:lnTo>
                <a:lnTo>
                  <a:pt x="99938" y="3349"/>
                </a:lnTo>
                <a:lnTo>
                  <a:pt x="101426" y="4093"/>
                </a:lnTo>
                <a:lnTo>
                  <a:pt x="102915" y="4874"/>
                </a:lnTo>
                <a:lnTo>
                  <a:pt x="104849" y="5953"/>
                </a:lnTo>
                <a:lnTo>
                  <a:pt x="106747" y="7032"/>
                </a:lnTo>
                <a:lnTo>
                  <a:pt x="108570" y="8186"/>
                </a:lnTo>
                <a:lnTo>
                  <a:pt x="110356" y="9339"/>
                </a:lnTo>
                <a:lnTo>
                  <a:pt x="112105" y="10530"/>
                </a:lnTo>
                <a:lnTo>
                  <a:pt x="113742" y="11757"/>
                </a:lnTo>
                <a:lnTo>
                  <a:pt x="115379" y="13022"/>
                </a:lnTo>
                <a:lnTo>
                  <a:pt x="116904" y="14287"/>
                </a:lnTo>
                <a:lnTo>
                  <a:pt x="118430" y="15627"/>
                </a:lnTo>
                <a:lnTo>
                  <a:pt x="119844" y="16966"/>
                </a:lnTo>
                <a:lnTo>
                  <a:pt x="121258" y="18306"/>
                </a:lnTo>
                <a:lnTo>
                  <a:pt x="122560" y="19720"/>
                </a:lnTo>
                <a:lnTo>
                  <a:pt x="123825" y="21134"/>
                </a:lnTo>
                <a:lnTo>
                  <a:pt x="125053" y="22585"/>
                </a:lnTo>
                <a:lnTo>
                  <a:pt x="126169" y="24036"/>
                </a:lnTo>
                <a:lnTo>
                  <a:pt x="127285" y="25524"/>
                </a:lnTo>
                <a:lnTo>
                  <a:pt x="128215" y="26938"/>
                </a:lnTo>
                <a:lnTo>
                  <a:pt x="129108" y="28389"/>
                </a:lnTo>
                <a:lnTo>
                  <a:pt x="129964" y="29803"/>
                </a:lnTo>
                <a:lnTo>
                  <a:pt x="130746" y="31291"/>
                </a:lnTo>
                <a:lnTo>
                  <a:pt x="131490" y="32742"/>
                </a:lnTo>
                <a:lnTo>
                  <a:pt x="132197" y="34268"/>
                </a:lnTo>
                <a:lnTo>
                  <a:pt x="132829" y="35756"/>
                </a:lnTo>
                <a:lnTo>
                  <a:pt x="133387" y="37281"/>
                </a:lnTo>
                <a:lnTo>
                  <a:pt x="133908" y="38844"/>
                </a:lnTo>
                <a:lnTo>
                  <a:pt x="134392" y="40407"/>
                </a:lnTo>
                <a:lnTo>
                  <a:pt x="134801" y="41969"/>
                </a:lnTo>
                <a:lnTo>
                  <a:pt x="135173" y="43569"/>
                </a:lnTo>
                <a:lnTo>
                  <a:pt x="135471" y="45169"/>
                </a:lnTo>
                <a:lnTo>
                  <a:pt x="135731" y="46806"/>
                </a:lnTo>
                <a:lnTo>
                  <a:pt x="135955" y="48443"/>
                </a:lnTo>
                <a:lnTo>
                  <a:pt x="136066" y="50081"/>
                </a:lnTo>
                <a:lnTo>
                  <a:pt x="136178" y="52015"/>
                </a:lnTo>
                <a:lnTo>
                  <a:pt x="136215" y="53987"/>
                </a:lnTo>
                <a:lnTo>
                  <a:pt x="136141" y="55959"/>
                </a:lnTo>
                <a:lnTo>
                  <a:pt x="136029" y="57931"/>
                </a:lnTo>
                <a:lnTo>
                  <a:pt x="135806" y="59903"/>
                </a:lnTo>
                <a:lnTo>
                  <a:pt x="135545" y="61875"/>
                </a:lnTo>
                <a:lnTo>
                  <a:pt x="135173" y="63847"/>
                </a:lnTo>
                <a:lnTo>
                  <a:pt x="134764" y="65856"/>
                </a:lnTo>
                <a:lnTo>
                  <a:pt x="134243" y="67828"/>
                </a:lnTo>
                <a:lnTo>
                  <a:pt x="133685" y="69800"/>
                </a:lnTo>
                <a:lnTo>
                  <a:pt x="133052" y="71809"/>
                </a:lnTo>
                <a:lnTo>
                  <a:pt x="132308" y="73781"/>
                </a:lnTo>
                <a:lnTo>
                  <a:pt x="131527" y="75753"/>
                </a:lnTo>
                <a:lnTo>
                  <a:pt x="130671" y="77688"/>
                </a:lnTo>
                <a:lnTo>
                  <a:pt x="129741" y="79660"/>
                </a:lnTo>
                <a:lnTo>
                  <a:pt x="128736" y="81595"/>
                </a:lnTo>
                <a:lnTo>
                  <a:pt x="127695" y="83455"/>
                </a:lnTo>
                <a:lnTo>
                  <a:pt x="126578" y="85316"/>
                </a:lnTo>
                <a:lnTo>
                  <a:pt x="125388" y="87176"/>
                </a:lnTo>
                <a:lnTo>
                  <a:pt x="124160" y="88999"/>
                </a:lnTo>
                <a:lnTo>
                  <a:pt x="122858" y="90785"/>
                </a:lnTo>
                <a:lnTo>
                  <a:pt x="121518" y="92534"/>
                </a:lnTo>
                <a:lnTo>
                  <a:pt x="120104" y="94282"/>
                </a:lnTo>
                <a:lnTo>
                  <a:pt x="118616" y="95994"/>
                </a:lnTo>
                <a:lnTo>
                  <a:pt x="117128" y="97668"/>
                </a:lnTo>
                <a:lnTo>
                  <a:pt x="115528" y="99305"/>
                </a:lnTo>
                <a:lnTo>
                  <a:pt x="113928" y="100905"/>
                </a:lnTo>
                <a:lnTo>
                  <a:pt x="112254" y="102468"/>
                </a:lnTo>
                <a:lnTo>
                  <a:pt x="110542" y="103993"/>
                </a:lnTo>
                <a:lnTo>
                  <a:pt x="108756" y="105482"/>
                </a:lnTo>
                <a:lnTo>
                  <a:pt x="106933" y="106933"/>
                </a:lnTo>
                <a:lnTo>
                  <a:pt x="105110" y="108347"/>
                </a:lnTo>
                <a:lnTo>
                  <a:pt x="104031" y="109128"/>
                </a:lnTo>
                <a:lnTo>
                  <a:pt x="102952" y="109872"/>
                </a:lnTo>
                <a:lnTo>
                  <a:pt x="101836" y="110616"/>
                </a:lnTo>
                <a:lnTo>
                  <a:pt x="100682" y="111323"/>
                </a:lnTo>
                <a:lnTo>
                  <a:pt x="99529" y="112030"/>
                </a:lnTo>
                <a:lnTo>
                  <a:pt x="98375" y="112700"/>
                </a:lnTo>
                <a:lnTo>
                  <a:pt x="97185" y="113370"/>
                </a:lnTo>
                <a:lnTo>
                  <a:pt x="95957" y="114002"/>
                </a:lnTo>
                <a:lnTo>
                  <a:pt x="94729" y="114635"/>
                </a:lnTo>
                <a:lnTo>
                  <a:pt x="93464" y="115230"/>
                </a:lnTo>
                <a:lnTo>
                  <a:pt x="92199" y="115825"/>
                </a:lnTo>
                <a:lnTo>
                  <a:pt x="90934" y="116383"/>
                </a:lnTo>
                <a:lnTo>
                  <a:pt x="89632" y="116941"/>
                </a:lnTo>
                <a:lnTo>
                  <a:pt x="88292" y="117462"/>
                </a:lnTo>
                <a:lnTo>
                  <a:pt x="86953" y="117983"/>
                </a:lnTo>
                <a:lnTo>
                  <a:pt x="85613" y="118467"/>
                </a:lnTo>
                <a:lnTo>
                  <a:pt x="84274" y="118913"/>
                </a:lnTo>
                <a:lnTo>
                  <a:pt x="82897" y="119360"/>
                </a:lnTo>
                <a:lnTo>
                  <a:pt x="81483" y="119806"/>
                </a:lnTo>
                <a:lnTo>
                  <a:pt x="80070" y="120216"/>
                </a:lnTo>
                <a:lnTo>
                  <a:pt x="78656" y="120588"/>
                </a:lnTo>
                <a:lnTo>
                  <a:pt x="77242" y="120960"/>
                </a:lnTo>
                <a:lnTo>
                  <a:pt x="75791" y="121295"/>
                </a:lnTo>
                <a:lnTo>
                  <a:pt x="74340" y="121630"/>
                </a:lnTo>
                <a:lnTo>
                  <a:pt x="72889" y="121927"/>
                </a:lnTo>
                <a:lnTo>
                  <a:pt x="71400" y="122188"/>
                </a:lnTo>
                <a:lnTo>
                  <a:pt x="69912" y="122448"/>
                </a:lnTo>
                <a:lnTo>
                  <a:pt x="68424" y="122671"/>
                </a:lnTo>
                <a:lnTo>
                  <a:pt x="66935" y="122895"/>
                </a:lnTo>
                <a:lnTo>
                  <a:pt x="65410" y="123081"/>
                </a:lnTo>
                <a:lnTo>
                  <a:pt x="63884" y="123229"/>
                </a:lnTo>
                <a:lnTo>
                  <a:pt x="62396" y="123378"/>
                </a:lnTo>
                <a:lnTo>
                  <a:pt x="59606" y="123564"/>
                </a:lnTo>
                <a:lnTo>
                  <a:pt x="60461" y="122374"/>
                </a:lnTo>
                <a:lnTo>
                  <a:pt x="61280" y="121109"/>
                </a:lnTo>
                <a:lnTo>
                  <a:pt x="62024" y="119844"/>
                </a:lnTo>
                <a:lnTo>
                  <a:pt x="62731" y="118541"/>
                </a:lnTo>
                <a:lnTo>
                  <a:pt x="63587" y="116830"/>
                </a:lnTo>
                <a:lnTo>
                  <a:pt x="64368" y="115118"/>
                </a:lnTo>
                <a:lnTo>
                  <a:pt x="65075" y="113370"/>
                </a:lnTo>
                <a:lnTo>
                  <a:pt x="65670" y="111584"/>
                </a:lnTo>
                <a:lnTo>
                  <a:pt x="66229" y="109798"/>
                </a:lnTo>
                <a:lnTo>
                  <a:pt x="66675" y="108012"/>
                </a:lnTo>
                <a:lnTo>
                  <a:pt x="67047" y="106226"/>
                </a:lnTo>
                <a:lnTo>
                  <a:pt x="67382" y="104403"/>
                </a:lnTo>
                <a:lnTo>
                  <a:pt x="67605" y="102617"/>
                </a:lnTo>
                <a:lnTo>
                  <a:pt x="67791" y="100831"/>
                </a:lnTo>
                <a:lnTo>
                  <a:pt x="67940" y="99045"/>
                </a:lnTo>
                <a:lnTo>
                  <a:pt x="67977" y="97259"/>
                </a:lnTo>
                <a:lnTo>
                  <a:pt x="67977" y="95473"/>
                </a:lnTo>
                <a:lnTo>
                  <a:pt x="67940" y="93724"/>
                </a:lnTo>
                <a:lnTo>
                  <a:pt x="67828" y="91976"/>
                </a:lnTo>
                <a:lnTo>
                  <a:pt x="67680" y="90264"/>
                </a:lnTo>
                <a:lnTo>
                  <a:pt x="67456" y="88553"/>
                </a:lnTo>
                <a:lnTo>
                  <a:pt x="67196" y="86878"/>
                </a:lnTo>
                <a:lnTo>
                  <a:pt x="66935" y="85241"/>
                </a:lnTo>
                <a:lnTo>
                  <a:pt x="66601" y="83641"/>
                </a:lnTo>
                <a:lnTo>
                  <a:pt x="66229" y="82079"/>
                </a:lnTo>
                <a:lnTo>
                  <a:pt x="65819" y="80553"/>
                </a:lnTo>
                <a:lnTo>
                  <a:pt x="65373" y="79065"/>
                </a:lnTo>
                <a:lnTo>
                  <a:pt x="64889" y="77614"/>
                </a:lnTo>
                <a:lnTo>
                  <a:pt x="64368" y="76200"/>
                </a:lnTo>
                <a:lnTo>
                  <a:pt x="63847" y="74860"/>
                </a:lnTo>
                <a:lnTo>
                  <a:pt x="63289" y="73558"/>
                </a:lnTo>
                <a:lnTo>
                  <a:pt x="62731" y="72330"/>
                </a:lnTo>
                <a:lnTo>
                  <a:pt x="62136" y="71140"/>
                </a:lnTo>
                <a:lnTo>
                  <a:pt x="61540" y="70023"/>
                </a:lnTo>
                <a:lnTo>
                  <a:pt x="60908" y="68982"/>
                </a:lnTo>
                <a:lnTo>
                  <a:pt x="60275" y="68014"/>
                </a:lnTo>
                <a:lnTo>
                  <a:pt x="59568" y="67047"/>
                </a:lnTo>
                <a:lnTo>
                  <a:pt x="58824" y="66117"/>
                </a:lnTo>
                <a:lnTo>
                  <a:pt x="57969" y="65187"/>
                </a:lnTo>
                <a:lnTo>
                  <a:pt x="57076" y="64294"/>
                </a:lnTo>
                <a:lnTo>
                  <a:pt x="56071" y="63401"/>
                </a:lnTo>
                <a:lnTo>
                  <a:pt x="55029" y="62582"/>
                </a:lnTo>
                <a:lnTo>
                  <a:pt x="53950" y="61764"/>
                </a:lnTo>
                <a:lnTo>
                  <a:pt x="52797" y="60982"/>
                </a:lnTo>
                <a:lnTo>
                  <a:pt x="51569" y="60238"/>
                </a:lnTo>
                <a:lnTo>
                  <a:pt x="50304" y="59494"/>
                </a:lnTo>
                <a:lnTo>
                  <a:pt x="49002" y="58824"/>
                </a:lnTo>
                <a:lnTo>
                  <a:pt x="47625" y="58192"/>
                </a:lnTo>
                <a:lnTo>
                  <a:pt x="46248" y="57596"/>
                </a:lnTo>
                <a:lnTo>
                  <a:pt x="44797" y="57001"/>
                </a:lnTo>
                <a:lnTo>
                  <a:pt x="43272" y="56480"/>
                </a:lnTo>
                <a:lnTo>
                  <a:pt x="41746" y="56034"/>
                </a:lnTo>
                <a:lnTo>
                  <a:pt x="40184" y="55587"/>
                </a:lnTo>
                <a:lnTo>
                  <a:pt x="38584" y="55215"/>
                </a:lnTo>
                <a:lnTo>
                  <a:pt x="36984" y="54880"/>
                </a:lnTo>
                <a:lnTo>
                  <a:pt x="35384" y="54620"/>
                </a:lnTo>
                <a:lnTo>
                  <a:pt x="33784" y="54397"/>
                </a:lnTo>
                <a:lnTo>
                  <a:pt x="32147" y="54248"/>
                </a:lnTo>
                <a:lnTo>
                  <a:pt x="30547" y="54136"/>
                </a:lnTo>
                <a:lnTo>
                  <a:pt x="28984" y="54099"/>
                </a:lnTo>
                <a:lnTo>
                  <a:pt x="27384" y="54099"/>
                </a:lnTo>
                <a:lnTo>
                  <a:pt x="25859" y="54173"/>
                </a:lnTo>
                <a:lnTo>
                  <a:pt x="24296" y="54285"/>
                </a:lnTo>
                <a:lnTo>
                  <a:pt x="22771" y="54471"/>
                </a:lnTo>
                <a:lnTo>
                  <a:pt x="21282" y="54694"/>
                </a:lnTo>
                <a:lnTo>
                  <a:pt x="19831" y="54992"/>
                </a:lnTo>
                <a:lnTo>
                  <a:pt x="18417" y="55327"/>
                </a:lnTo>
                <a:lnTo>
                  <a:pt x="17004" y="55736"/>
                </a:lnTo>
                <a:lnTo>
                  <a:pt x="15925" y="56108"/>
                </a:lnTo>
                <a:lnTo>
                  <a:pt x="14846" y="56480"/>
                </a:lnTo>
                <a:lnTo>
                  <a:pt x="13804" y="56927"/>
                </a:lnTo>
                <a:lnTo>
                  <a:pt x="12799" y="57373"/>
                </a:lnTo>
                <a:lnTo>
                  <a:pt x="11832" y="57894"/>
                </a:lnTo>
                <a:lnTo>
                  <a:pt x="10902" y="58415"/>
                </a:lnTo>
                <a:lnTo>
                  <a:pt x="9971" y="58973"/>
                </a:lnTo>
                <a:lnTo>
                  <a:pt x="9079" y="59568"/>
                </a:lnTo>
                <a:lnTo>
                  <a:pt x="8223" y="60201"/>
                </a:lnTo>
                <a:lnTo>
                  <a:pt x="7404" y="60833"/>
                </a:lnTo>
                <a:lnTo>
                  <a:pt x="6586" y="61540"/>
                </a:lnTo>
                <a:lnTo>
                  <a:pt x="5842" y="62247"/>
                </a:lnTo>
                <a:lnTo>
                  <a:pt x="5097" y="63029"/>
                </a:lnTo>
                <a:lnTo>
                  <a:pt x="4390" y="63810"/>
                </a:lnTo>
                <a:lnTo>
                  <a:pt x="3721" y="64628"/>
                </a:lnTo>
                <a:lnTo>
                  <a:pt x="3088" y="65484"/>
                </a:lnTo>
                <a:lnTo>
                  <a:pt x="2642" y="66117"/>
                </a:lnTo>
                <a:lnTo>
                  <a:pt x="2195" y="66786"/>
                </a:lnTo>
                <a:lnTo>
                  <a:pt x="1786" y="67493"/>
                </a:lnTo>
                <a:lnTo>
                  <a:pt x="1377" y="68200"/>
                </a:lnTo>
                <a:lnTo>
                  <a:pt x="1005" y="68907"/>
                </a:lnTo>
                <a:lnTo>
                  <a:pt x="670" y="69651"/>
                </a:lnTo>
                <a:lnTo>
                  <a:pt x="335" y="70396"/>
                </a:lnTo>
                <a:lnTo>
                  <a:pt x="0" y="71177"/>
                </a:lnTo>
                <a:lnTo>
                  <a:pt x="0" y="72888"/>
                </a:lnTo>
                <a:lnTo>
                  <a:pt x="335" y="71921"/>
                </a:lnTo>
                <a:lnTo>
                  <a:pt x="707" y="70991"/>
                </a:lnTo>
                <a:lnTo>
                  <a:pt x="1116" y="70061"/>
                </a:lnTo>
                <a:lnTo>
                  <a:pt x="1563" y="69168"/>
                </a:lnTo>
                <a:lnTo>
                  <a:pt x="2009" y="68275"/>
                </a:lnTo>
                <a:lnTo>
                  <a:pt x="2493" y="67456"/>
                </a:lnTo>
                <a:lnTo>
                  <a:pt x="3014" y="66600"/>
                </a:lnTo>
                <a:lnTo>
                  <a:pt x="3572" y="65819"/>
                </a:lnTo>
                <a:lnTo>
                  <a:pt x="4204" y="65001"/>
                </a:lnTo>
                <a:lnTo>
                  <a:pt x="4874" y="64182"/>
                </a:lnTo>
                <a:lnTo>
                  <a:pt x="5544" y="63438"/>
                </a:lnTo>
                <a:lnTo>
                  <a:pt x="6251" y="62694"/>
                </a:lnTo>
                <a:lnTo>
                  <a:pt x="6995" y="61987"/>
                </a:lnTo>
                <a:lnTo>
                  <a:pt x="7776" y="61317"/>
                </a:lnTo>
                <a:lnTo>
                  <a:pt x="8595" y="60647"/>
                </a:lnTo>
                <a:lnTo>
                  <a:pt x="9413" y="60052"/>
                </a:lnTo>
                <a:lnTo>
                  <a:pt x="10306" y="59457"/>
                </a:lnTo>
                <a:lnTo>
                  <a:pt x="11199" y="58936"/>
                </a:lnTo>
                <a:lnTo>
                  <a:pt x="12129" y="58415"/>
                </a:lnTo>
                <a:lnTo>
                  <a:pt x="13097" y="57931"/>
                </a:lnTo>
                <a:lnTo>
                  <a:pt x="14064" y="57448"/>
                </a:lnTo>
                <a:lnTo>
                  <a:pt x="15069" y="57038"/>
                </a:lnTo>
                <a:lnTo>
                  <a:pt x="16111" y="56666"/>
                </a:lnTo>
                <a:lnTo>
                  <a:pt x="17190" y="56294"/>
                </a:lnTo>
                <a:lnTo>
                  <a:pt x="18492" y="55922"/>
                </a:lnTo>
                <a:lnTo>
                  <a:pt x="19869" y="55587"/>
                </a:lnTo>
                <a:lnTo>
                  <a:pt x="21208" y="55327"/>
                </a:lnTo>
                <a:lnTo>
                  <a:pt x="22622" y="55066"/>
                </a:lnTo>
                <a:lnTo>
                  <a:pt x="24036" y="54917"/>
                </a:lnTo>
                <a:lnTo>
                  <a:pt x="25487" y="54769"/>
                </a:lnTo>
                <a:lnTo>
                  <a:pt x="26975" y="54694"/>
                </a:lnTo>
                <a:lnTo>
                  <a:pt x="30063" y="54694"/>
                </a:lnTo>
                <a:lnTo>
                  <a:pt x="31738" y="54806"/>
                </a:lnTo>
                <a:lnTo>
                  <a:pt x="33375" y="54955"/>
                </a:lnTo>
                <a:lnTo>
                  <a:pt x="35012" y="55141"/>
                </a:lnTo>
                <a:lnTo>
                  <a:pt x="36686" y="55438"/>
                </a:lnTo>
                <a:lnTo>
                  <a:pt x="38323" y="55736"/>
                </a:lnTo>
                <a:lnTo>
                  <a:pt x="39960" y="56145"/>
                </a:lnTo>
                <a:lnTo>
                  <a:pt x="41597" y="56592"/>
                </a:lnTo>
                <a:lnTo>
                  <a:pt x="43086" y="57075"/>
                </a:lnTo>
                <a:lnTo>
                  <a:pt x="44574" y="57559"/>
                </a:lnTo>
                <a:lnTo>
                  <a:pt x="45988" y="58117"/>
                </a:lnTo>
                <a:lnTo>
                  <a:pt x="47365" y="58713"/>
                </a:lnTo>
                <a:lnTo>
                  <a:pt x="48704" y="59345"/>
                </a:lnTo>
                <a:lnTo>
                  <a:pt x="50006" y="60015"/>
                </a:lnTo>
                <a:lnTo>
                  <a:pt x="51234" y="60722"/>
                </a:lnTo>
                <a:lnTo>
                  <a:pt x="52425" y="61466"/>
                </a:lnTo>
                <a:lnTo>
                  <a:pt x="53578" y="62210"/>
                </a:lnTo>
                <a:lnTo>
                  <a:pt x="54657" y="63029"/>
                </a:lnTo>
                <a:lnTo>
                  <a:pt x="55662" y="63847"/>
                </a:lnTo>
                <a:lnTo>
                  <a:pt x="56629" y="64703"/>
                </a:lnTo>
                <a:lnTo>
                  <a:pt x="57522" y="65559"/>
                </a:lnTo>
                <a:lnTo>
                  <a:pt x="58341" y="66489"/>
                </a:lnTo>
                <a:lnTo>
                  <a:pt x="59085" y="67382"/>
                </a:lnTo>
                <a:lnTo>
                  <a:pt x="59792" y="68349"/>
                </a:lnTo>
                <a:lnTo>
                  <a:pt x="60424" y="69317"/>
                </a:lnTo>
                <a:lnTo>
                  <a:pt x="61020" y="70358"/>
                </a:lnTo>
                <a:lnTo>
                  <a:pt x="61615" y="71437"/>
                </a:lnTo>
                <a:lnTo>
                  <a:pt x="62210" y="72628"/>
                </a:lnTo>
                <a:lnTo>
                  <a:pt x="62768" y="73819"/>
                </a:lnTo>
                <a:lnTo>
                  <a:pt x="63326" y="75121"/>
                </a:lnTo>
                <a:lnTo>
                  <a:pt x="63847" y="76423"/>
                </a:lnTo>
                <a:lnTo>
                  <a:pt x="64331" y="77837"/>
                </a:lnTo>
                <a:lnTo>
                  <a:pt x="64815" y="79251"/>
                </a:lnTo>
                <a:lnTo>
                  <a:pt x="65224" y="80739"/>
                </a:lnTo>
                <a:lnTo>
                  <a:pt x="65633" y="82227"/>
                </a:lnTo>
                <a:lnTo>
                  <a:pt x="66005" y="83790"/>
                </a:lnTo>
                <a:lnTo>
                  <a:pt x="66340" y="85390"/>
                </a:lnTo>
                <a:lnTo>
                  <a:pt x="66638" y="86990"/>
                </a:lnTo>
                <a:lnTo>
                  <a:pt x="66898" y="88627"/>
                </a:lnTo>
                <a:lnTo>
                  <a:pt x="67084" y="90301"/>
                </a:lnTo>
                <a:lnTo>
                  <a:pt x="67233" y="92013"/>
                </a:lnTo>
                <a:lnTo>
                  <a:pt x="67345" y="93724"/>
                </a:lnTo>
                <a:lnTo>
                  <a:pt x="67382" y="95473"/>
                </a:lnTo>
                <a:lnTo>
                  <a:pt x="67382" y="97222"/>
                </a:lnTo>
                <a:lnTo>
                  <a:pt x="67345" y="98970"/>
                </a:lnTo>
                <a:lnTo>
                  <a:pt x="67233" y="100756"/>
                </a:lnTo>
                <a:lnTo>
                  <a:pt x="67047" y="102542"/>
                </a:lnTo>
                <a:lnTo>
                  <a:pt x="66787" y="104328"/>
                </a:lnTo>
                <a:lnTo>
                  <a:pt x="66489" y="106077"/>
                </a:lnTo>
                <a:lnTo>
                  <a:pt x="66080" y="107863"/>
                </a:lnTo>
                <a:lnTo>
                  <a:pt x="65633" y="109649"/>
                </a:lnTo>
                <a:lnTo>
                  <a:pt x="65112" y="111398"/>
                </a:lnTo>
                <a:lnTo>
                  <a:pt x="64517" y="113146"/>
                </a:lnTo>
                <a:lnTo>
                  <a:pt x="63847" y="114858"/>
                </a:lnTo>
                <a:lnTo>
                  <a:pt x="63066" y="116569"/>
                </a:lnTo>
                <a:lnTo>
                  <a:pt x="62210" y="118281"/>
                </a:lnTo>
                <a:lnTo>
                  <a:pt x="61466" y="119658"/>
                </a:lnTo>
                <a:lnTo>
                  <a:pt x="60647" y="121034"/>
                </a:lnTo>
                <a:lnTo>
                  <a:pt x="59754" y="122336"/>
                </a:lnTo>
                <a:lnTo>
                  <a:pt x="58824" y="123601"/>
                </a:lnTo>
                <a:lnTo>
                  <a:pt x="56406" y="123713"/>
                </a:lnTo>
                <a:lnTo>
                  <a:pt x="53950" y="123750"/>
                </a:lnTo>
                <a:lnTo>
                  <a:pt x="51532" y="123713"/>
                </a:lnTo>
                <a:lnTo>
                  <a:pt x="49113" y="123601"/>
                </a:lnTo>
                <a:lnTo>
                  <a:pt x="46732" y="123453"/>
                </a:lnTo>
                <a:lnTo>
                  <a:pt x="44351" y="123229"/>
                </a:lnTo>
                <a:lnTo>
                  <a:pt x="42007" y="122969"/>
                </a:lnTo>
                <a:lnTo>
                  <a:pt x="39663" y="122634"/>
                </a:lnTo>
                <a:lnTo>
                  <a:pt x="38286" y="122374"/>
                </a:lnTo>
                <a:lnTo>
                  <a:pt x="36909" y="122150"/>
                </a:lnTo>
                <a:lnTo>
                  <a:pt x="35533" y="121853"/>
                </a:lnTo>
                <a:lnTo>
                  <a:pt x="34193" y="121555"/>
                </a:lnTo>
                <a:lnTo>
                  <a:pt x="32891" y="121257"/>
                </a:lnTo>
                <a:lnTo>
                  <a:pt x="31589" y="120923"/>
                </a:lnTo>
                <a:lnTo>
                  <a:pt x="30324" y="120551"/>
                </a:lnTo>
                <a:lnTo>
                  <a:pt x="29059" y="120178"/>
                </a:lnTo>
                <a:lnTo>
                  <a:pt x="27794" y="119769"/>
                </a:lnTo>
                <a:lnTo>
                  <a:pt x="26566" y="119360"/>
                </a:lnTo>
                <a:lnTo>
                  <a:pt x="25375" y="118913"/>
                </a:lnTo>
                <a:lnTo>
                  <a:pt x="24185" y="118467"/>
                </a:lnTo>
                <a:lnTo>
                  <a:pt x="22994" y="117983"/>
                </a:lnTo>
                <a:lnTo>
                  <a:pt x="21878" y="117500"/>
                </a:lnTo>
                <a:lnTo>
                  <a:pt x="20724" y="116979"/>
                </a:lnTo>
                <a:lnTo>
                  <a:pt x="19645" y="116458"/>
                </a:lnTo>
                <a:lnTo>
                  <a:pt x="18417" y="115825"/>
                </a:lnTo>
                <a:lnTo>
                  <a:pt x="17227" y="115193"/>
                </a:lnTo>
                <a:lnTo>
                  <a:pt x="16073" y="114523"/>
                </a:lnTo>
                <a:lnTo>
                  <a:pt x="14957" y="113816"/>
                </a:lnTo>
                <a:lnTo>
                  <a:pt x="13878" y="113109"/>
                </a:lnTo>
                <a:lnTo>
                  <a:pt x="12836" y="112365"/>
                </a:lnTo>
                <a:lnTo>
                  <a:pt x="11795" y="111621"/>
                </a:lnTo>
                <a:lnTo>
                  <a:pt x="10827" y="110839"/>
                </a:lnTo>
                <a:lnTo>
                  <a:pt x="9860" y="110058"/>
                </a:lnTo>
                <a:lnTo>
                  <a:pt x="8967" y="109240"/>
                </a:lnTo>
                <a:lnTo>
                  <a:pt x="8074" y="108421"/>
                </a:lnTo>
                <a:lnTo>
                  <a:pt x="7255" y="107565"/>
                </a:lnTo>
                <a:lnTo>
                  <a:pt x="6437" y="106710"/>
                </a:lnTo>
                <a:lnTo>
                  <a:pt x="5655" y="105817"/>
                </a:lnTo>
                <a:lnTo>
                  <a:pt x="4911" y="104886"/>
                </a:lnTo>
                <a:lnTo>
                  <a:pt x="4204" y="103956"/>
                </a:lnTo>
                <a:lnTo>
                  <a:pt x="3572" y="103026"/>
                </a:lnTo>
                <a:lnTo>
                  <a:pt x="2939" y="102059"/>
                </a:lnTo>
                <a:lnTo>
                  <a:pt x="2344" y="101091"/>
                </a:lnTo>
                <a:lnTo>
                  <a:pt x="1786" y="100087"/>
                </a:lnTo>
                <a:lnTo>
                  <a:pt x="1302" y="99082"/>
                </a:lnTo>
                <a:lnTo>
                  <a:pt x="819" y="98040"/>
                </a:lnTo>
                <a:lnTo>
                  <a:pt x="409" y="97036"/>
                </a:lnTo>
                <a:lnTo>
                  <a:pt x="0" y="95957"/>
                </a:lnTo>
                <a:lnTo>
                  <a:pt x="0" y="97631"/>
                </a:lnTo>
                <a:lnTo>
                  <a:pt x="372" y="98524"/>
                </a:lnTo>
                <a:lnTo>
                  <a:pt x="781" y="99380"/>
                </a:lnTo>
                <a:lnTo>
                  <a:pt x="1191" y="100236"/>
                </a:lnTo>
                <a:lnTo>
                  <a:pt x="1674" y="101054"/>
                </a:lnTo>
                <a:lnTo>
                  <a:pt x="2121" y="101910"/>
                </a:lnTo>
                <a:lnTo>
                  <a:pt x="2642" y="102728"/>
                </a:lnTo>
                <a:lnTo>
                  <a:pt x="3163" y="103510"/>
                </a:lnTo>
                <a:lnTo>
                  <a:pt x="3758" y="104328"/>
                </a:lnTo>
                <a:lnTo>
                  <a:pt x="4465" y="105258"/>
                </a:lnTo>
                <a:lnTo>
                  <a:pt x="5209" y="106189"/>
                </a:lnTo>
                <a:lnTo>
                  <a:pt x="5990" y="107082"/>
                </a:lnTo>
                <a:lnTo>
                  <a:pt x="6809" y="107975"/>
                </a:lnTo>
                <a:lnTo>
                  <a:pt x="7665" y="108830"/>
                </a:lnTo>
                <a:lnTo>
                  <a:pt x="8558" y="109686"/>
                </a:lnTo>
                <a:lnTo>
                  <a:pt x="9488" y="110505"/>
                </a:lnTo>
                <a:lnTo>
                  <a:pt x="10418" y="111323"/>
                </a:lnTo>
                <a:lnTo>
                  <a:pt x="11423" y="112105"/>
                </a:lnTo>
                <a:lnTo>
                  <a:pt x="12464" y="112849"/>
                </a:lnTo>
                <a:lnTo>
                  <a:pt x="13543" y="113593"/>
                </a:lnTo>
                <a:lnTo>
                  <a:pt x="14622" y="114300"/>
                </a:lnTo>
                <a:lnTo>
                  <a:pt x="15776" y="115007"/>
                </a:lnTo>
                <a:lnTo>
                  <a:pt x="16929" y="115676"/>
                </a:lnTo>
                <a:lnTo>
                  <a:pt x="18120" y="116346"/>
                </a:lnTo>
                <a:lnTo>
                  <a:pt x="19348" y="116979"/>
                </a:lnTo>
                <a:lnTo>
                  <a:pt x="20464" y="117537"/>
                </a:lnTo>
                <a:lnTo>
                  <a:pt x="21617" y="118058"/>
                </a:lnTo>
                <a:lnTo>
                  <a:pt x="22771" y="118541"/>
                </a:lnTo>
                <a:lnTo>
                  <a:pt x="23961" y="119025"/>
                </a:lnTo>
                <a:lnTo>
                  <a:pt x="25152" y="119472"/>
                </a:lnTo>
                <a:lnTo>
                  <a:pt x="26380" y="119918"/>
                </a:lnTo>
                <a:lnTo>
                  <a:pt x="27608" y="120327"/>
                </a:lnTo>
                <a:lnTo>
                  <a:pt x="28873" y="120737"/>
                </a:lnTo>
                <a:lnTo>
                  <a:pt x="30138" y="121109"/>
                </a:lnTo>
                <a:lnTo>
                  <a:pt x="31440" y="121481"/>
                </a:lnTo>
                <a:lnTo>
                  <a:pt x="32742" y="121816"/>
                </a:lnTo>
                <a:lnTo>
                  <a:pt x="34082" y="122150"/>
                </a:lnTo>
                <a:lnTo>
                  <a:pt x="35421" y="122448"/>
                </a:lnTo>
                <a:lnTo>
                  <a:pt x="36798" y="122709"/>
                </a:lnTo>
                <a:lnTo>
                  <a:pt x="38174" y="122969"/>
                </a:lnTo>
                <a:lnTo>
                  <a:pt x="39551" y="123192"/>
                </a:lnTo>
                <a:lnTo>
                  <a:pt x="41858" y="123527"/>
                </a:lnTo>
                <a:lnTo>
                  <a:pt x="44165" y="123825"/>
                </a:lnTo>
                <a:lnTo>
                  <a:pt x="46509" y="124048"/>
                </a:lnTo>
                <a:lnTo>
                  <a:pt x="48853" y="124197"/>
                </a:lnTo>
                <a:lnTo>
                  <a:pt x="51197" y="124308"/>
                </a:lnTo>
                <a:lnTo>
                  <a:pt x="53578" y="124346"/>
                </a:lnTo>
                <a:lnTo>
                  <a:pt x="55959" y="124308"/>
                </a:lnTo>
                <a:lnTo>
                  <a:pt x="58378" y="124234"/>
                </a:lnTo>
                <a:lnTo>
                  <a:pt x="58378" y="124234"/>
                </a:lnTo>
                <a:lnTo>
                  <a:pt x="57559" y="125239"/>
                </a:lnTo>
                <a:lnTo>
                  <a:pt x="56741" y="126206"/>
                </a:lnTo>
                <a:lnTo>
                  <a:pt x="55848" y="127173"/>
                </a:lnTo>
                <a:lnTo>
                  <a:pt x="54955" y="128104"/>
                </a:lnTo>
                <a:lnTo>
                  <a:pt x="54025" y="129034"/>
                </a:lnTo>
                <a:lnTo>
                  <a:pt x="53057" y="129927"/>
                </a:lnTo>
                <a:lnTo>
                  <a:pt x="52053" y="130782"/>
                </a:lnTo>
                <a:lnTo>
                  <a:pt x="51011" y="131638"/>
                </a:lnTo>
                <a:lnTo>
                  <a:pt x="49969" y="132420"/>
                </a:lnTo>
                <a:lnTo>
                  <a:pt x="48853" y="133238"/>
                </a:lnTo>
                <a:lnTo>
                  <a:pt x="47737" y="133982"/>
                </a:lnTo>
                <a:lnTo>
                  <a:pt x="46583" y="134726"/>
                </a:lnTo>
                <a:lnTo>
                  <a:pt x="45393" y="135470"/>
                </a:lnTo>
                <a:lnTo>
                  <a:pt x="44165" y="136177"/>
                </a:lnTo>
                <a:lnTo>
                  <a:pt x="42900" y="136847"/>
                </a:lnTo>
                <a:lnTo>
                  <a:pt x="41635" y="137480"/>
                </a:lnTo>
                <a:lnTo>
                  <a:pt x="39551" y="138447"/>
                </a:lnTo>
                <a:lnTo>
                  <a:pt x="37430" y="139340"/>
                </a:lnTo>
                <a:lnTo>
                  <a:pt x="35235" y="140159"/>
                </a:lnTo>
                <a:lnTo>
                  <a:pt x="32928" y="140940"/>
                </a:lnTo>
                <a:lnTo>
                  <a:pt x="30584" y="141647"/>
                </a:lnTo>
                <a:lnTo>
                  <a:pt x="28166" y="142317"/>
                </a:lnTo>
                <a:lnTo>
                  <a:pt x="25636" y="142912"/>
                </a:lnTo>
                <a:lnTo>
                  <a:pt x="23068" y="143433"/>
                </a:lnTo>
                <a:lnTo>
                  <a:pt x="20427" y="143916"/>
                </a:lnTo>
                <a:lnTo>
                  <a:pt x="17711" y="144326"/>
                </a:lnTo>
                <a:lnTo>
                  <a:pt x="14957" y="144661"/>
                </a:lnTo>
                <a:lnTo>
                  <a:pt x="12092" y="144958"/>
                </a:lnTo>
                <a:lnTo>
                  <a:pt x="9153" y="145182"/>
                </a:lnTo>
                <a:lnTo>
                  <a:pt x="6176" y="145368"/>
                </a:lnTo>
                <a:lnTo>
                  <a:pt x="3125" y="145479"/>
                </a:lnTo>
                <a:lnTo>
                  <a:pt x="0" y="145516"/>
                </a:lnTo>
                <a:lnTo>
                  <a:pt x="0" y="146112"/>
                </a:lnTo>
                <a:lnTo>
                  <a:pt x="3125" y="146074"/>
                </a:lnTo>
                <a:lnTo>
                  <a:pt x="6214" y="145963"/>
                </a:lnTo>
                <a:lnTo>
                  <a:pt x="9227" y="145777"/>
                </a:lnTo>
                <a:lnTo>
                  <a:pt x="12167" y="145554"/>
                </a:lnTo>
                <a:lnTo>
                  <a:pt x="15032" y="145256"/>
                </a:lnTo>
                <a:lnTo>
                  <a:pt x="17822" y="144921"/>
                </a:lnTo>
                <a:lnTo>
                  <a:pt x="20538" y="144512"/>
                </a:lnTo>
                <a:lnTo>
                  <a:pt x="23217" y="144028"/>
                </a:lnTo>
                <a:lnTo>
                  <a:pt x="25784" y="143470"/>
                </a:lnTo>
                <a:lnTo>
                  <a:pt x="28315" y="142875"/>
                </a:lnTo>
                <a:lnTo>
                  <a:pt x="30770" y="142242"/>
                </a:lnTo>
                <a:lnTo>
                  <a:pt x="33151" y="141498"/>
                </a:lnTo>
                <a:lnTo>
                  <a:pt x="35421" y="140717"/>
                </a:lnTo>
                <a:lnTo>
                  <a:pt x="37654" y="139898"/>
                </a:lnTo>
                <a:lnTo>
                  <a:pt x="39812" y="138968"/>
                </a:lnTo>
                <a:lnTo>
                  <a:pt x="41895" y="138001"/>
                </a:lnTo>
                <a:lnTo>
                  <a:pt x="43197" y="137331"/>
                </a:lnTo>
                <a:lnTo>
                  <a:pt x="44500" y="136661"/>
                </a:lnTo>
                <a:lnTo>
                  <a:pt x="45765" y="135917"/>
                </a:lnTo>
                <a:lnTo>
                  <a:pt x="46992" y="135173"/>
                </a:lnTo>
                <a:lnTo>
                  <a:pt x="48220" y="134391"/>
                </a:lnTo>
                <a:lnTo>
                  <a:pt x="49374" y="133610"/>
                </a:lnTo>
                <a:lnTo>
                  <a:pt x="50490" y="132754"/>
                </a:lnTo>
                <a:lnTo>
                  <a:pt x="51606" y="131936"/>
                </a:lnTo>
                <a:lnTo>
                  <a:pt x="52648" y="131043"/>
                </a:lnTo>
                <a:lnTo>
                  <a:pt x="53690" y="130150"/>
                </a:lnTo>
                <a:lnTo>
                  <a:pt x="54694" y="129220"/>
                </a:lnTo>
                <a:lnTo>
                  <a:pt x="55662" y="128252"/>
                </a:lnTo>
                <a:lnTo>
                  <a:pt x="56592" y="127285"/>
                </a:lnTo>
                <a:lnTo>
                  <a:pt x="57485" y="126280"/>
                </a:lnTo>
                <a:lnTo>
                  <a:pt x="58341" y="125239"/>
                </a:lnTo>
                <a:lnTo>
                  <a:pt x="59159" y="124197"/>
                </a:lnTo>
                <a:lnTo>
                  <a:pt x="60796" y="124085"/>
                </a:lnTo>
                <a:lnTo>
                  <a:pt x="62433" y="123974"/>
                </a:lnTo>
                <a:lnTo>
                  <a:pt x="63959" y="123825"/>
                </a:lnTo>
                <a:lnTo>
                  <a:pt x="65484" y="123676"/>
                </a:lnTo>
                <a:lnTo>
                  <a:pt x="67010" y="123490"/>
                </a:lnTo>
                <a:lnTo>
                  <a:pt x="68535" y="123267"/>
                </a:lnTo>
                <a:lnTo>
                  <a:pt x="70024" y="123043"/>
                </a:lnTo>
                <a:lnTo>
                  <a:pt x="71512" y="122783"/>
                </a:lnTo>
                <a:lnTo>
                  <a:pt x="73000" y="122485"/>
                </a:lnTo>
                <a:lnTo>
                  <a:pt x="74488" y="122188"/>
                </a:lnTo>
                <a:lnTo>
                  <a:pt x="75940" y="121890"/>
                </a:lnTo>
                <a:lnTo>
                  <a:pt x="77391" y="121518"/>
                </a:lnTo>
                <a:lnTo>
                  <a:pt x="78842" y="121146"/>
                </a:lnTo>
                <a:lnTo>
                  <a:pt x="80256" y="120774"/>
                </a:lnTo>
                <a:lnTo>
                  <a:pt x="81669" y="120364"/>
                </a:lnTo>
                <a:lnTo>
                  <a:pt x="83083" y="119918"/>
                </a:lnTo>
                <a:lnTo>
                  <a:pt x="84460" y="119472"/>
                </a:lnTo>
                <a:lnTo>
                  <a:pt x="85837" y="119025"/>
                </a:lnTo>
                <a:lnTo>
                  <a:pt x="87176" y="118541"/>
                </a:lnTo>
                <a:lnTo>
                  <a:pt x="88516" y="118020"/>
                </a:lnTo>
                <a:lnTo>
                  <a:pt x="89855" y="117462"/>
                </a:lnTo>
                <a:lnTo>
                  <a:pt x="91157" y="116941"/>
                </a:lnTo>
                <a:lnTo>
                  <a:pt x="92459" y="116346"/>
                </a:lnTo>
                <a:lnTo>
                  <a:pt x="93762" y="115751"/>
                </a:lnTo>
                <a:lnTo>
                  <a:pt x="94990" y="115156"/>
                </a:lnTo>
                <a:lnTo>
                  <a:pt x="96255" y="114523"/>
                </a:lnTo>
                <a:lnTo>
                  <a:pt x="97482" y="113890"/>
                </a:lnTo>
                <a:lnTo>
                  <a:pt x="98673" y="113221"/>
                </a:lnTo>
                <a:lnTo>
                  <a:pt x="99864" y="112514"/>
                </a:lnTo>
                <a:lnTo>
                  <a:pt x="101017" y="111807"/>
                </a:lnTo>
                <a:lnTo>
                  <a:pt x="102171" y="111100"/>
                </a:lnTo>
                <a:lnTo>
                  <a:pt x="103287" y="110356"/>
                </a:lnTo>
                <a:lnTo>
                  <a:pt x="104366" y="109612"/>
                </a:lnTo>
                <a:lnTo>
                  <a:pt x="105445" y="108830"/>
                </a:lnTo>
                <a:lnTo>
                  <a:pt x="107305" y="107416"/>
                </a:lnTo>
                <a:lnTo>
                  <a:pt x="109128" y="105928"/>
                </a:lnTo>
                <a:lnTo>
                  <a:pt x="110914" y="104440"/>
                </a:lnTo>
                <a:lnTo>
                  <a:pt x="112663" y="102914"/>
                </a:lnTo>
                <a:lnTo>
                  <a:pt x="114337" y="101315"/>
                </a:lnTo>
                <a:lnTo>
                  <a:pt x="115974" y="99715"/>
                </a:lnTo>
                <a:lnTo>
                  <a:pt x="117537" y="98040"/>
                </a:lnTo>
                <a:lnTo>
                  <a:pt x="119063" y="96366"/>
                </a:lnTo>
                <a:lnTo>
                  <a:pt x="120551" y="94654"/>
                </a:lnTo>
                <a:lnTo>
                  <a:pt x="121965" y="92906"/>
                </a:lnTo>
                <a:lnTo>
                  <a:pt x="123341" y="91120"/>
                </a:lnTo>
                <a:lnTo>
                  <a:pt x="124644" y="89334"/>
                </a:lnTo>
                <a:lnTo>
                  <a:pt x="125909" y="87511"/>
                </a:lnTo>
                <a:lnTo>
                  <a:pt x="127062" y="85650"/>
                </a:lnTo>
                <a:lnTo>
                  <a:pt x="128215" y="83753"/>
                </a:lnTo>
                <a:lnTo>
                  <a:pt x="129257" y="81855"/>
                </a:lnTo>
                <a:lnTo>
                  <a:pt x="130262" y="79921"/>
                </a:lnTo>
                <a:lnTo>
                  <a:pt x="131229" y="77949"/>
                </a:lnTo>
                <a:lnTo>
                  <a:pt x="132085" y="75977"/>
                </a:lnTo>
                <a:lnTo>
                  <a:pt x="132866" y="73967"/>
                </a:lnTo>
                <a:lnTo>
                  <a:pt x="133610" y="71995"/>
                </a:lnTo>
                <a:lnTo>
                  <a:pt x="134243" y="69986"/>
                </a:lnTo>
                <a:lnTo>
                  <a:pt x="134838" y="67977"/>
                </a:lnTo>
                <a:lnTo>
                  <a:pt x="135359" y="65968"/>
                </a:lnTo>
                <a:lnTo>
                  <a:pt x="135768" y="63959"/>
                </a:lnTo>
                <a:lnTo>
                  <a:pt x="136141" y="61950"/>
                </a:lnTo>
                <a:lnTo>
                  <a:pt x="136401" y="59940"/>
                </a:lnTo>
                <a:lnTo>
                  <a:pt x="136624" y="57968"/>
                </a:lnTo>
                <a:lnTo>
                  <a:pt x="136736" y="55959"/>
                </a:lnTo>
                <a:lnTo>
                  <a:pt x="136810" y="53987"/>
                </a:lnTo>
                <a:lnTo>
                  <a:pt x="136773" y="52015"/>
                </a:lnTo>
                <a:lnTo>
                  <a:pt x="136661" y="50043"/>
                </a:lnTo>
                <a:lnTo>
                  <a:pt x="136513" y="48369"/>
                </a:lnTo>
                <a:lnTo>
                  <a:pt x="136327" y="46732"/>
                </a:lnTo>
                <a:lnTo>
                  <a:pt x="136066" y="45095"/>
                </a:lnTo>
                <a:lnTo>
                  <a:pt x="135768" y="43458"/>
                </a:lnTo>
                <a:lnTo>
                  <a:pt x="135396" y="41858"/>
                </a:lnTo>
                <a:lnTo>
                  <a:pt x="134950" y="40258"/>
                </a:lnTo>
                <a:lnTo>
                  <a:pt x="134503" y="38658"/>
                </a:lnTo>
                <a:lnTo>
                  <a:pt x="133945" y="37095"/>
                </a:lnTo>
                <a:lnTo>
                  <a:pt x="133387" y="35533"/>
                </a:lnTo>
                <a:lnTo>
                  <a:pt x="132717" y="34007"/>
                </a:lnTo>
                <a:lnTo>
                  <a:pt x="132048" y="32519"/>
                </a:lnTo>
                <a:lnTo>
                  <a:pt x="131304" y="30993"/>
                </a:lnTo>
                <a:lnTo>
                  <a:pt x="130485" y="29542"/>
                </a:lnTo>
                <a:lnTo>
                  <a:pt x="129629" y="28054"/>
                </a:lnTo>
                <a:lnTo>
                  <a:pt x="128736" y="26640"/>
                </a:lnTo>
                <a:lnTo>
                  <a:pt x="127769" y="25189"/>
                </a:lnTo>
                <a:lnTo>
                  <a:pt x="126653" y="23701"/>
                </a:lnTo>
                <a:lnTo>
                  <a:pt x="125499" y="22213"/>
                </a:lnTo>
                <a:lnTo>
                  <a:pt x="124271" y="20724"/>
                </a:lnTo>
                <a:lnTo>
                  <a:pt x="123006" y="19310"/>
                </a:lnTo>
                <a:lnTo>
                  <a:pt x="121667" y="17897"/>
                </a:lnTo>
                <a:lnTo>
                  <a:pt x="120290" y="16520"/>
                </a:lnTo>
                <a:lnTo>
                  <a:pt x="118839" y="15180"/>
                </a:lnTo>
                <a:lnTo>
                  <a:pt x="117314" y="13841"/>
                </a:lnTo>
                <a:lnTo>
                  <a:pt x="115751" y="12576"/>
                </a:lnTo>
                <a:lnTo>
                  <a:pt x="114114" y="11311"/>
                </a:lnTo>
                <a:lnTo>
                  <a:pt x="112440" y="10046"/>
                </a:lnTo>
                <a:lnTo>
                  <a:pt x="110691" y="8855"/>
                </a:lnTo>
                <a:lnTo>
                  <a:pt x="108905" y="7665"/>
                </a:lnTo>
                <a:lnTo>
                  <a:pt x="107082" y="6548"/>
                </a:lnTo>
                <a:lnTo>
                  <a:pt x="105147" y="5432"/>
                </a:lnTo>
                <a:lnTo>
                  <a:pt x="103212" y="4353"/>
                </a:lnTo>
                <a:lnTo>
                  <a:pt x="101947" y="3683"/>
                </a:lnTo>
                <a:lnTo>
                  <a:pt x="100645" y="3051"/>
                </a:lnTo>
                <a:lnTo>
                  <a:pt x="99380" y="2456"/>
                </a:lnTo>
                <a:lnTo>
                  <a:pt x="98078" y="1898"/>
                </a:lnTo>
                <a:lnTo>
                  <a:pt x="96775" y="1377"/>
                </a:lnTo>
                <a:lnTo>
                  <a:pt x="95473" y="893"/>
                </a:lnTo>
                <a:lnTo>
                  <a:pt x="94134" y="409"/>
                </a:lnTo>
                <a:lnTo>
                  <a:pt x="92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200" name="Google Shape;200;p26"/>
          <p:cNvSpPr>
            <a:spLocks noGrp="1"/>
          </p:cNvSpPr>
          <p:nvPr>
            <p:ph type="pic" idx="2"/>
          </p:nvPr>
        </p:nvSpPr>
        <p:spPr>
          <a:xfrm>
            <a:off x="313800" y="460300"/>
            <a:ext cx="3702900" cy="4136100"/>
          </a:xfrm>
          <a:prstGeom prst="roundRect">
            <a:avLst>
              <a:gd name="adj" fmla="val 6865"/>
            </a:avLst>
          </a:prstGeom>
          <a:noFill/>
          <a:ln>
            <a:noFill/>
          </a:ln>
        </p:spPr>
      </p:sp>
      <p:sp>
        <p:nvSpPr>
          <p:cNvPr id="201" name="Google Shape;201;p26"/>
          <p:cNvSpPr/>
          <p:nvPr/>
        </p:nvSpPr>
        <p:spPr>
          <a:xfrm>
            <a:off x="-1692" y="0"/>
            <a:ext cx="1834577" cy="1066372"/>
          </a:xfrm>
          <a:custGeom>
            <a:avLst/>
            <a:gdLst/>
            <a:ahLst/>
            <a:cxnLst/>
            <a:rect l="l" t="t" r="r" b="b"/>
            <a:pathLst>
              <a:path w="59978" h="34863" extrusionOk="0">
                <a:moveTo>
                  <a:pt x="57485" y="0"/>
                </a:moveTo>
                <a:lnTo>
                  <a:pt x="55848" y="446"/>
                </a:lnTo>
                <a:lnTo>
                  <a:pt x="54248" y="930"/>
                </a:lnTo>
                <a:lnTo>
                  <a:pt x="52611" y="1414"/>
                </a:lnTo>
                <a:lnTo>
                  <a:pt x="50974" y="1972"/>
                </a:lnTo>
                <a:lnTo>
                  <a:pt x="49299" y="2567"/>
                </a:lnTo>
                <a:lnTo>
                  <a:pt x="47662" y="3163"/>
                </a:lnTo>
                <a:lnTo>
                  <a:pt x="45988" y="3832"/>
                </a:lnTo>
                <a:lnTo>
                  <a:pt x="44314" y="4502"/>
                </a:lnTo>
                <a:lnTo>
                  <a:pt x="42639" y="5246"/>
                </a:lnTo>
                <a:lnTo>
                  <a:pt x="40965" y="5990"/>
                </a:lnTo>
                <a:lnTo>
                  <a:pt x="39291" y="6772"/>
                </a:lnTo>
                <a:lnTo>
                  <a:pt x="37579" y="7627"/>
                </a:lnTo>
                <a:lnTo>
                  <a:pt x="35905" y="8483"/>
                </a:lnTo>
                <a:lnTo>
                  <a:pt x="34193" y="9376"/>
                </a:lnTo>
                <a:lnTo>
                  <a:pt x="32482" y="10306"/>
                </a:lnTo>
                <a:lnTo>
                  <a:pt x="30770" y="11274"/>
                </a:lnTo>
                <a:lnTo>
                  <a:pt x="28203" y="12762"/>
                </a:lnTo>
                <a:lnTo>
                  <a:pt x="25710" y="14287"/>
                </a:lnTo>
                <a:lnTo>
                  <a:pt x="23292" y="15850"/>
                </a:lnTo>
                <a:lnTo>
                  <a:pt x="20910" y="17413"/>
                </a:lnTo>
                <a:lnTo>
                  <a:pt x="18641" y="18976"/>
                </a:lnTo>
                <a:lnTo>
                  <a:pt x="16483" y="20538"/>
                </a:lnTo>
                <a:lnTo>
                  <a:pt x="14362" y="22101"/>
                </a:lnTo>
                <a:lnTo>
                  <a:pt x="12353" y="23626"/>
                </a:lnTo>
                <a:lnTo>
                  <a:pt x="10455" y="25115"/>
                </a:lnTo>
                <a:lnTo>
                  <a:pt x="8632" y="26603"/>
                </a:lnTo>
                <a:lnTo>
                  <a:pt x="6921" y="28017"/>
                </a:lnTo>
                <a:lnTo>
                  <a:pt x="5283" y="29356"/>
                </a:lnTo>
                <a:lnTo>
                  <a:pt x="2418" y="31886"/>
                </a:lnTo>
                <a:lnTo>
                  <a:pt x="0" y="34082"/>
                </a:lnTo>
                <a:lnTo>
                  <a:pt x="0" y="34863"/>
                </a:lnTo>
                <a:lnTo>
                  <a:pt x="2381" y="32705"/>
                </a:lnTo>
                <a:lnTo>
                  <a:pt x="5246" y="30175"/>
                </a:lnTo>
                <a:lnTo>
                  <a:pt x="6846" y="28835"/>
                </a:lnTo>
                <a:lnTo>
                  <a:pt x="8558" y="27384"/>
                </a:lnTo>
                <a:lnTo>
                  <a:pt x="10418" y="25933"/>
                </a:lnTo>
                <a:lnTo>
                  <a:pt x="12353" y="24408"/>
                </a:lnTo>
                <a:lnTo>
                  <a:pt x="14362" y="22845"/>
                </a:lnTo>
                <a:lnTo>
                  <a:pt x="16520" y="21245"/>
                </a:lnTo>
                <a:lnTo>
                  <a:pt x="18715" y="19682"/>
                </a:lnTo>
                <a:lnTo>
                  <a:pt x="21059" y="18045"/>
                </a:lnTo>
                <a:lnTo>
                  <a:pt x="23440" y="16483"/>
                </a:lnTo>
                <a:lnTo>
                  <a:pt x="25896" y="14883"/>
                </a:lnTo>
                <a:lnTo>
                  <a:pt x="28463" y="13320"/>
                </a:lnTo>
                <a:lnTo>
                  <a:pt x="31068" y="11757"/>
                </a:lnTo>
                <a:lnTo>
                  <a:pt x="32928" y="10716"/>
                </a:lnTo>
                <a:lnTo>
                  <a:pt x="34789" y="9711"/>
                </a:lnTo>
                <a:lnTo>
                  <a:pt x="36649" y="8744"/>
                </a:lnTo>
                <a:lnTo>
                  <a:pt x="38472" y="7851"/>
                </a:lnTo>
                <a:lnTo>
                  <a:pt x="40295" y="6958"/>
                </a:lnTo>
                <a:lnTo>
                  <a:pt x="42156" y="6102"/>
                </a:lnTo>
                <a:lnTo>
                  <a:pt x="43979" y="5321"/>
                </a:lnTo>
                <a:lnTo>
                  <a:pt x="45765" y="4539"/>
                </a:lnTo>
                <a:lnTo>
                  <a:pt x="47588" y="3832"/>
                </a:lnTo>
                <a:lnTo>
                  <a:pt x="49374" y="3163"/>
                </a:lnTo>
                <a:lnTo>
                  <a:pt x="51160" y="2530"/>
                </a:lnTo>
                <a:lnTo>
                  <a:pt x="52946" y="1935"/>
                </a:lnTo>
                <a:lnTo>
                  <a:pt x="54732" y="1377"/>
                </a:lnTo>
                <a:lnTo>
                  <a:pt x="56480" y="893"/>
                </a:lnTo>
                <a:lnTo>
                  <a:pt x="58229" y="409"/>
                </a:lnTo>
                <a:lnTo>
                  <a:pt x="59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202" name="Google Shape;202;p26"/>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GB" sz="700">
                <a:solidFill>
                  <a:schemeClr val="dk1"/>
                </a:solidFill>
                <a:latin typeface="Nunito Sans"/>
                <a:ea typeface="Nunito Sans"/>
                <a:cs typeface="Nunito Sans"/>
                <a:sym typeface="Nunito Sans"/>
              </a:rPr>
              <a:t>‹#›</a:t>
            </a:fld>
            <a:endParaRPr sz="700">
              <a:solidFill>
                <a:schemeClr val="dk1"/>
              </a:solidFill>
              <a:latin typeface="Nunito Sans"/>
              <a:ea typeface="Nunito Sans"/>
              <a:cs typeface="Nunito Sans"/>
              <a:sym typeface="Nunito Sans"/>
            </a:endParaRPr>
          </a:p>
        </p:txBody>
      </p:sp>
      <p:sp>
        <p:nvSpPr>
          <p:cNvPr id="203" name="Google Shape;203;p26"/>
          <p:cNvSpPr txBox="1">
            <a:spLocks noGrp="1"/>
          </p:cNvSpPr>
          <p:nvPr>
            <p:ph type="subTitle" idx="3"/>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body and image - Alt 4">
  <p:cSld name="BLANK_1_1_1_1_1_1_1_1_1_1_1_1_2_1_1">
    <p:spTree>
      <p:nvGrpSpPr>
        <p:cNvPr id="1" name="Shape 204"/>
        <p:cNvGrpSpPr/>
        <p:nvPr/>
      </p:nvGrpSpPr>
      <p:grpSpPr>
        <a:xfrm>
          <a:off x="0" y="0"/>
          <a:ext cx="0" cy="0"/>
          <a:chOff x="0" y="0"/>
          <a:chExt cx="0" cy="0"/>
        </a:xfrm>
      </p:grpSpPr>
      <p:pic>
        <p:nvPicPr>
          <p:cNvPr id="205" name="Google Shape;205;p27"/>
          <p:cNvPicPr preferRelativeResize="0"/>
          <p:nvPr/>
        </p:nvPicPr>
        <p:blipFill rotWithShape="1">
          <a:blip r:embed="rId2">
            <a:alphaModFix/>
          </a:blip>
          <a:srcRect b="50879"/>
          <a:stretch/>
        </p:blipFill>
        <p:spPr>
          <a:xfrm rot="10800000">
            <a:off x="4511648" y="-5102"/>
            <a:ext cx="3255127" cy="1598802"/>
          </a:xfrm>
          <a:prstGeom prst="rect">
            <a:avLst/>
          </a:prstGeom>
          <a:noFill/>
          <a:ln>
            <a:noFill/>
          </a:ln>
        </p:spPr>
      </p:pic>
      <p:sp>
        <p:nvSpPr>
          <p:cNvPr id="206" name="Google Shape;206;p27"/>
          <p:cNvSpPr/>
          <p:nvPr/>
        </p:nvSpPr>
        <p:spPr>
          <a:xfrm>
            <a:off x="5160582" y="1163682"/>
            <a:ext cx="7978200" cy="7978200"/>
          </a:xfrm>
          <a:prstGeom prst="pie">
            <a:avLst>
              <a:gd name="adj1" fmla="val 10792592"/>
              <a:gd name="adj2" fmla="val 16198514"/>
            </a:avLst>
          </a:prstGeom>
          <a:gradFill>
            <a:gsLst>
              <a:gs pos="0">
                <a:schemeClr val="accent1"/>
              </a:gs>
              <a:gs pos="64000">
                <a:schemeClr val="dk2"/>
              </a:gs>
              <a:gs pos="100000">
                <a:schemeClr val="dk2"/>
              </a:gs>
            </a:gsLst>
            <a:path path="circle">
              <a:fillToRect l="100000" t="100000"/>
            </a:path>
            <a:tileRect r="-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Nunito Sans"/>
              <a:ea typeface="Nunito Sans"/>
              <a:cs typeface="Nunito Sans"/>
              <a:sym typeface="Nunito Sans"/>
            </a:endParaRPr>
          </a:p>
        </p:txBody>
      </p:sp>
      <p:pic>
        <p:nvPicPr>
          <p:cNvPr id="207" name="Google Shape;207;p27"/>
          <p:cNvPicPr preferRelativeResize="0"/>
          <p:nvPr/>
        </p:nvPicPr>
        <p:blipFill rotWithShape="1">
          <a:blip r:embed="rId3">
            <a:alphaModFix/>
          </a:blip>
          <a:srcRect t="39965"/>
          <a:stretch/>
        </p:blipFill>
        <p:spPr>
          <a:xfrm rot="10800000">
            <a:off x="4410800" y="2763370"/>
            <a:ext cx="3992800" cy="2397126"/>
          </a:xfrm>
          <a:prstGeom prst="rect">
            <a:avLst/>
          </a:prstGeom>
          <a:noFill/>
          <a:ln>
            <a:noFill/>
          </a:ln>
        </p:spPr>
      </p:pic>
      <p:sp>
        <p:nvSpPr>
          <p:cNvPr id="208" name="Google Shape;208;p27"/>
          <p:cNvSpPr/>
          <p:nvPr/>
        </p:nvSpPr>
        <p:spPr>
          <a:xfrm>
            <a:off x="5269687" y="0"/>
            <a:ext cx="3874304" cy="2438400"/>
          </a:xfrm>
          <a:custGeom>
            <a:avLst/>
            <a:gdLst/>
            <a:ahLst/>
            <a:cxnLst/>
            <a:rect l="l" t="t" r="r" b="b"/>
            <a:pathLst>
              <a:path w="121072" h="76200" extrusionOk="0">
                <a:moveTo>
                  <a:pt x="0" y="0"/>
                </a:moveTo>
                <a:lnTo>
                  <a:pt x="1675" y="2456"/>
                </a:lnTo>
                <a:lnTo>
                  <a:pt x="3349" y="4800"/>
                </a:lnTo>
                <a:lnTo>
                  <a:pt x="4837" y="6883"/>
                </a:lnTo>
                <a:lnTo>
                  <a:pt x="6363" y="8930"/>
                </a:lnTo>
                <a:lnTo>
                  <a:pt x="7851" y="10902"/>
                </a:lnTo>
                <a:lnTo>
                  <a:pt x="9377" y="12874"/>
                </a:lnTo>
                <a:lnTo>
                  <a:pt x="10902" y="14771"/>
                </a:lnTo>
                <a:lnTo>
                  <a:pt x="12427" y="16594"/>
                </a:lnTo>
                <a:lnTo>
                  <a:pt x="13953" y="18417"/>
                </a:lnTo>
                <a:lnTo>
                  <a:pt x="15478" y="20166"/>
                </a:lnTo>
                <a:lnTo>
                  <a:pt x="17004" y="21878"/>
                </a:lnTo>
                <a:lnTo>
                  <a:pt x="18529" y="23552"/>
                </a:lnTo>
                <a:lnTo>
                  <a:pt x="20092" y="25189"/>
                </a:lnTo>
                <a:lnTo>
                  <a:pt x="21618" y="26752"/>
                </a:lnTo>
                <a:lnTo>
                  <a:pt x="23180" y="28277"/>
                </a:lnTo>
                <a:lnTo>
                  <a:pt x="24706" y="29766"/>
                </a:lnTo>
                <a:lnTo>
                  <a:pt x="26268" y="31179"/>
                </a:lnTo>
                <a:lnTo>
                  <a:pt x="27794" y="32556"/>
                </a:lnTo>
                <a:lnTo>
                  <a:pt x="29208" y="33784"/>
                </a:lnTo>
                <a:lnTo>
                  <a:pt x="30622" y="34975"/>
                </a:lnTo>
                <a:lnTo>
                  <a:pt x="32036" y="36091"/>
                </a:lnTo>
                <a:lnTo>
                  <a:pt x="33449" y="37170"/>
                </a:lnTo>
                <a:lnTo>
                  <a:pt x="34863" y="38249"/>
                </a:lnTo>
                <a:lnTo>
                  <a:pt x="36277" y="39253"/>
                </a:lnTo>
                <a:lnTo>
                  <a:pt x="37654" y="40221"/>
                </a:lnTo>
                <a:lnTo>
                  <a:pt x="39068" y="41114"/>
                </a:lnTo>
                <a:lnTo>
                  <a:pt x="40482" y="42007"/>
                </a:lnTo>
                <a:lnTo>
                  <a:pt x="41858" y="42825"/>
                </a:lnTo>
                <a:lnTo>
                  <a:pt x="43272" y="43607"/>
                </a:lnTo>
                <a:lnTo>
                  <a:pt x="44649" y="44351"/>
                </a:lnTo>
                <a:lnTo>
                  <a:pt x="46025" y="45058"/>
                </a:lnTo>
                <a:lnTo>
                  <a:pt x="47402" y="45727"/>
                </a:lnTo>
                <a:lnTo>
                  <a:pt x="48779" y="46323"/>
                </a:lnTo>
                <a:lnTo>
                  <a:pt x="50155" y="46918"/>
                </a:lnTo>
                <a:lnTo>
                  <a:pt x="51420" y="47402"/>
                </a:lnTo>
                <a:lnTo>
                  <a:pt x="52685" y="47848"/>
                </a:lnTo>
                <a:lnTo>
                  <a:pt x="53913" y="48220"/>
                </a:lnTo>
                <a:lnTo>
                  <a:pt x="55141" y="48592"/>
                </a:lnTo>
                <a:lnTo>
                  <a:pt x="56369" y="48927"/>
                </a:lnTo>
                <a:lnTo>
                  <a:pt x="57597" y="49225"/>
                </a:lnTo>
                <a:lnTo>
                  <a:pt x="58787" y="49448"/>
                </a:lnTo>
                <a:lnTo>
                  <a:pt x="59978" y="49671"/>
                </a:lnTo>
                <a:lnTo>
                  <a:pt x="61169" y="49820"/>
                </a:lnTo>
                <a:lnTo>
                  <a:pt x="62359" y="49969"/>
                </a:lnTo>
                <a:lnTo>
                  <a:pt x="63513" y="50043"/>
                </a:lnTo>
                <a:lnTo>
                  <a:pt x="64666" y="50081"/>
                </a:lnTo>
                <a:lnTo>
                  <a:pt x="65782" y="50118"/>
                </a:lnTo>
                <a:lnTo>
                  <a:pt x="66936" y="50081"/>
                </a:lnTo>
                <a:lnTo>
                  <a:pt x="68052" y="50006"/>
                </a:lnTo>
                <a:lnTo>
                  <a:pt x="69168" y="49895"/>
                </a:lnTo>
                <a:lnTo>
                  <a:pt x="70210" y="49746"/>
                </a:lnTo>
                <a:lnTo>
                  <a:pt x="71252" y="49560"/>
                </a:lnTo>
                <a:lnTo>
                  <a:pt x="72256" y="49336"/>
                </a:lnTo>
                <a:lnTo>
                  <a:pt x="73261" y="49076"/>
                </a:lnTo>
                <a:lnTo>
                  <a:pt x="74266" y="48778"/>
                </a:lnTo>
                <a:lnTo>
                  <a:pt x="75196" y="48443"/>
                </a:lnTo>
                <a:lnTo>
                  <a:pt x="76163" y="48071"/>
                </a:lnTo>
                <a:lnTo>
                  <a:pt x="77093" y="47699"/>
                </a:lnTo>
                <a:lnTo>
                  <a:pt x="77986" y="47253"/>
                </a:lnTo>
                <a:lnTo>
                  <a:pt x="78842" y="46769"/>
                </a:lnTo>
                <a:lnTo>
                  <a:pt x="79698" y="46285"/>
                </a:lnTo>
                <a:lnTo>
                  <a:pt x="80554" y="45765"/>
                </a:lnTo>
                <a:lnTo>
                  <a:pt x="81372" y="45169"/>
                </a:lnTo>
                <a:lnTo>
                  <a:pt x="82153" y="44574"/>
                </a:lnTo>
                <a:lnTo>
                  <a:pt x="82898" y="43941"/>
                </a:lnTo>
                <a:lnTo>
                  <a:pt x="83642" y="43309"/>
                </a:lnTo>
                <a:lnTo>
                  <a:pt x="84311" y="43979"/>
                </a:lnTo>
                <a:lnTo>
                  <a:pt x="86172" y="45951"/>
                </a:lnTo>
                <a:lnTo>
                  <a:pt x="88107" y="47923"/>
                </a:lnTo>
                <a:lnTo>
                  <a:pt x="90079" y="49895"/>
                </a:lnTo>
                <a:lnTo>
                  <a:pt x="92051" y="51866"/>
                </a:lnTo>
                <a:lnTo>
                  <a:pt x="94134" y="53801"/>
                </a:lnTo>
                <a:lnTo>
                  <a:pt x="96218" y="55773"/>
                </a:lnTo>
                <a:lnTo>
                  <a:pt x="98339" y="57708"/>
                </a:lnTo>
                <a:lnTo>
                  <a:pt x="100497" y="59643"/>
                </a:lnTo>
                <a:lnTo>
                  <a:pt x="102729" y="61577"/>
                </a:lnTo>
                <a:lnTo>
                  <a:pt x="104961" y="63475"/>
                </a:lnTo>
                <a:lnTo>
                  <a:pt x="107268" y="65410"/>
                </a:lnTo>
                <a:lnTo>
                  <a:pt x="109575" y="67307"/>
                </a:lnTo>
                <a:lnTo>
                  <a:pt x="111956" y="69205"/>
                </a:lnTo>
                <a:lnTo>
                  <a:pt x="114338" y="71102"/>
                </a:lnTo>
                <a:lnTo>
                  <a:pt x="116756" y="72963"/>
                </a:lnTo>
                <a:lnTo>
                  <a:pt x="119249" y="74860"/>
                </a:lnTo>
                <a:lnTo>
                  <a:pt x="121072" y="76200"/>
                </a:lnTo>
                <a:lnTo>
                  <a:pt x="121072" y="75456"/>
                </a:lnTo>
                <a:lnTo>
                  <a:pt x="119621" y="74377"/>
                </a:lnTo>
                <a:lnTo>
                  <a:pt x="117128" y="72516"/>
                </a:lnTo>
                <a:lnTo>
                  <a:pt x="114710" y="70619"/>
                </a:lnTo>
                <a:lnTo>
                  <a:pt x="112328" y="68758"/>
                </a:lnTo>
                <a:lnTo>
                  <a:pt x="109947" y="66861"/>
                </a:lnTo>
                <a:lnTo>
                  <a:pt x="107640" y="64963"/>
                </a:lnTo>
                <a:lnTo>
                  <a:pt x="105333" y="63029"/>
                </a:lnTo>
                <a:lnTo>
                  <a:pt x="103101" y="61131"/>
                </a:lnTo>
                <a:lnTo>
                  <a:pt x="100906" y="59196"/>
                </a:lnTo>
                <a:lnTo>
                  <a:pt x="98748" y="57261"/>
                </a:lnTo>
                <a:lnTo>
                  <a:pt x="96627" y="55327"/>
                </a:lnTo>
                <a:lnTo>
                  <a:pt x="94543" y="53392"/>
                </a:lnTo>
                <a:lnTo>
                  <a:pt x="92497" y="51420"/>
                </a:lnTo>
                <a:lnTo>
                  <a:pt x="90488" y="49485"/>
                </a:lnTo>
                <a:lnTo>
                  <a:pt x="88516" y="47513"/>
                </a:lnTo>
                <a:lnTo>
                  <a:pt x="86618" y="45541"/>
                </a:lnTo>
                <a:lnTo>
                  <a:pt x="84721" y="43569"/>
                </a:lnTo>
                <a:lnTo>
                  <a:pt x="84088" y="42900"/>
                </a:lnTo>
                <a:lnTo>
                  <a:pt x="84795" y="42155"/>
                </a:lnTo>
                <a:lnTo>
                  <a:pt x="85465" y="41411"/>
                </a:lnTo>
                <a:lnTo>
                  <a:pt x="86135" y="40667"/>
                </a:lnTo>
                <a:lnTo>
                  <a:pt x="86730" y="39849"/>
                </a:lnTo>
                <a:lnTo>
                  <a:pt x="87325" y="38993"/>
                </a:lnTo>
                <a:lnTo>
                  <a:pt x="87921" y="38137"/>
                </a:lnTo>
                <a:lnTo>
                  <a:pt x="88441" y="37244"/>
                </a:lnTo>
                <a:lnTo>
                  <a:pt x="88962" y="36351"/>
                </a:lnTo>
                <a:lnTo>
                  <a:pt x="89446" y="35384"/>
                </a:lnTo>
                <a:lnTo>
                  <a:pt x="89893" y="34416"/>
                </a:lnTo>
                <a:lnTo>
                  <a:pt x="90339" y="33412"/>
                </a:lnTo>
                <a:lnTo>
                  <a:pt x="90711" y="32407"/>
                </a:lnTo>
                <a:lnTo>
                  <a:pt x="91083" y="31365"/>
                </a:lnTo>
                <a:lnTo>
                  <a:pt x="91418" y="30286"/>
                </a:lnTo>
                <a:lnTo>
                  <a:pt x="91716" y="29170"/>
                </a:lnTo>
                <a:lnTo>
                  <a:pt x="91976" y="28054"/>
                </a:lnTo>
                <a:lnTo>
                  <a:pt x="92125" y="27235"/>
                </a:lnTo>
                <a:lnTo>
                  <a:pt x="92274" y="26380"/>
                </a:lnTo>
                <a:lnTo>
                  <a:pt x="92385" y="25524"/>
                </a:lnTo>
                <a:lnTo>
                  <a:pt x="92460" y="24668"/>
                </a:lnTo>
                <a:lnTo>
                  <a:pt x="92497" y="23812"/>
                </a:lnTo>
                <a:lnTo>
                  <a:pt x="92534" y="22919"/>
                </a:lnTo>
                <a:lnTo>
                  <a:pt x="92534" y="22027"/>
                </a:lnTo>
                <a:lnTo>
                  <a:pt x="92497" y="21134"/>
                </a:lnTo>
                <a:lnTo>
                  <a:pt x="92423" y="20203"/>
                </a:lnTo>
                <a:lnTo>
                  <a:pt x="92311" y="19310"/>
                </a:lnTo>
                <a:lnTo>
                  <a:pt x="92199" y="18380"/>
                </a:lnTo>
                <a:lnTo>
                  <a:pt x="92051" y="17450"/>
                </a:lnTo>
                <a:lnTo>
                  <a:pt x="91864" y="16483"/>
                </a:lnTo>
                <a:lnTo>
                  <a:pt x="91678" y="15553"/>
                </a:lnTo>
                <a:lnTo>
                  <a:pt x="91418" y="14585"/>
                </a:lnTo>
                <a:lnTo>
                  <a:pt x="91158" y="13618"/>
                </a:lnTo>
                <a:lnTo>
                  <a:pt x="90637" y="11943"/>
                </a:lnTo>
                <a:lnTo>
                  <a:pt x="90041" y="10269"/>
                </a:lnTo>
                <a:lnTo>
                  <a:pt x="89372" y="8558"/>
                </a:lnTo>
                <a:lnTo>
                  <a:pt x="88590" y="6883"/>
                </a:lnTo>
                <a:lnTo>
                  <a:pt x="87772" y="5172"/>
                </a:lnTo>
                <a:lnTo>
                  <a:pt x="86842" y="3423"/>
                </a:lnTo>
                <a:lnTo>
                  <a:pt x="85837" y="1712"/>
                </a:lnTo>
                <a:lnTo>
                  <a:pt x="84795" y="0"/>
                </a:lnTo>
                <a:lnTo>
                  <a:pt x="84088" y="0"/>
                </a:lnTo>
                <a:lnTo>
                  <a:pt x="85167" y="1749"/>
                </a:lnTo>
                <a:lnTo>
                  <a:pt x="86209" y="3497"/>
                </a:lnTo>
                <a:lnTo>
                  <a:pt x="87139" y="5209"/>
                </a:lnTo>
                <a:lnTo>
                  <a:pt x="87995" y="6958"/>
                </a:lnTo>
                <a:lnTo>
                  <a:pt x="88776" y="8669"/>
                </a:lnTo>
                <a:lnTo>
                  <a:pt x="89446" y="10381"/>
                </a:lnTo>
                <a:lnTo>
                  <a:pt x="90079" y="12092"/>
                </a:lnTo>
                <a:lnTo>
                  <a:pt x="90599" y="13804"/>
                </a:lnTo>
                <a:lnTo>
                  <a:pt x="90860" y="14734"/>
                </a:lnTo>
                <a:lnTo>
                  <a:pt x="91083" y="15664"/>
                </a:lnTo>
                <a:lnTo>
                  <a:pt x="91306" y="16594"/>
                </a:lnTo>
                <a:lnTo>
                  <a:pt x="91455" y="17524"/>
                </a:lnTo>
                <a:lnTo>
                  <a:pt x="91604" y="18455"/>
                </a:lnTo>
                <a:lnTo>
                  <a:pt x="91716" y="19348"/>
                </a:lnTo>
                <a:lnTo>
                  <a:pt x="91827" y="20241"/>
                </a:lnTo>
                <a:lnTo>
                  <a:pt x="91902" y="21134"/>
                </a:lnTo>
                <a:lnTo>
                  <a:pt x="91939" y="22027"/>
                </a:lnTo>
                <a:lnTo>
                  <a:pt x="91939" y="22919"/>
                </a:lnTo>
                <a:lnTo>
                  <a:pt x="91902" y="23775"/>
                </a:lnTo>
                <a:lnTo>
                  <a:pt x="91864" y="24631"/>
                </a:lnTo>
                <a:lnTo>
                  <a:pt x="91790" y="25450"/>
                </a:lnTo>
                <a:lnTo>
                  <a:pt x="91678" y="26305"/>
                </a:lnTo>
                <a:lnTo>
                  <a:pt x="91530" y="27124"/>
                </a:lnTo>
                <a:lnTo>
                  <a:pt x="91381" y="27942"/>
                </a:lnTo>
                <a:lnTo>
                  <a:pt x="91120" y="29021"/>
                </a:lnTo>
                <a:lnTo>
                  <a:pt x="90823" y="30100"/>
                </a:lnTo>
                <a:lnTo>
                  <a:pt x="90525" y="31142"/>
                </a:lnTo>
                <a:lnTo>
                  <a:pt x="90153" y="32184"/>
                </a:lnTo>
                <a:lnTo>
                  <a:pt x="89781" y="33189"/>
                </a:lnTo>
                <a:lnTo>
                  <a:pt x="89372" y="34156"/>
                </a:lnTo>
                <a:lnTo>
                  <a:pt x="88925" y="35123"/>
                </a:lnTo>
                <a:lnTo>
                  <a:pt x="88441" y="36054"/>
                </a:lnTo>
                <a:lnTo>
                  <a:pt x="87958" y="36946"/>
                </a:lnTo>
                <a:lnTo>
                  <a:pt x="87400" y="37802"/>
                </a:lnTo>
                <a:lnTo>
                  <a:pt x="86842" y="38658"/>
                </a:lnTo>
                <a:lnTo>
                  <a:pt x="86283" y="39477"/>
                </a:lnTo>
                <a:lnTo>
                  <a:pt x="85651" y="40258"/>
                </a:lnTo>
                <a:lnTo>
                  <a:pt x="85018" y="41002"/>
                </a:lnTo>
                <a:lnTo>
                  <a:pt x="84349" y="41746"/>
                </a:lnTo>
                <a:lnTo>
                  <a:pt x="83679" y="42453"/>
                </a:lnTo>
                <a:lnTo>
                  <a:pt x="81484" y="40035"/>
                </a:lnTo>
                <a:lnTo>
                  <a:pt x="79363" y="37653"/>
                </a:lnTo>
                <a:lnTo>
                  <a:pt x="77317" y="35235"/>
                </a:lnTo>
                <a:lnTo>
                  <a:pt x="75307" y="32817"/>
                </a:lnTo>
                <a:lnTo>
                  <a:pt x="73373" y="30398"/>
                </a:lnTo>
                <a:lnTo>
                  <a:pt x="71512" y="27980"/>
                </a:lnTo>
                <a:lnTo>
                  <a:pt x="69726" y="25561"/>
                </a:lnTo>
                <a:lnTo>
                  <a:pt x="67978" y="23143"/>
                </a:lnTo>
                <a:lnTo>
                  <a:pt x="66303" y="20687"/>
                </a:lnTo>
                <a:lnTo>
                  <a:pt x="64703" y="18269"/>
                </a:lnTo>
                <a:lnTo>
                  <a:pt x="63178" y="15850"/>
                </a:lnTo>
                <a:lnTo>
                  <a:pt x="61727" y="13395"/>
                </a:lnTo>
                <a:lnTo>
                  <a:pt x="60313" y="10976"/>
                </a:lnTo>
                <a:lnTo>
                  <a:pt x="58973" y="8558"/>
                </a:lnTo>
                <a:lnTo>
                  <a:pt x="57708" y="6102"/>
                </a:lnTo>
                <a:lnTo>
                  <a:pt x="56518" y="3683"/>
                </a:lnTo>
                <a:lnTo>
                  <a:pt x="55662" y="1823"/>
                </a:lnTo>
                <a:lnTo>
                  <a:pt x="54843" y="0"/>
                </a:lnTo>
                <a:lnTo>
                  <a:pt x="54174" y="0"/>
                </a:lnTo>
                <a:lnTo>
                  <a:pt x="55067" y="1935"/>
                </a:lnTo>
                <a:lnTo>
                  <a:pt x="55997" y="3944"/>
                </a:lnTo>
                <a:lnTo>
                  <a:pt x="57188" y="6400"/>
                </a:lnTo>
                <a:lnTo>
                  <a:pt x="58453" y="8818"/>
                </a:lnTo>
                <a:lnTo>
                  <a:pt x="59792" y="11274"/>
                </a:lnTo>
                <a:lnTo>
                  <a:pt x="61206" y="13692"/>
                </a:lnTo>
                <a:lnTo>
                  <a:pt x="62657" y="16148"/>
                </a:lnTo>
                <a:lnTo>
                  <a:pt x="64220" y="18603"/>
                </a:lnTo>
                <a:lnTo>
                  <a:pt x="65820" y="21022"/>
                </a:lnTo>
                <a:lnTo>
                  <a:pt x="67494" y="23478"/>
                </a:lnTo>
                <a:lnTo>
                  <a:pt x="69243" y="25896"/>
                </a:lnTo>
                <a:lnTo>
                  <a:pt x="71029" y="28352"/>
                </a:lnTo>
                <a:lnTo>
                  <a:pt x="72926" y="30770"/>
                </a:lnTo>
                <a:lnTo>
                  <a:pt x="74861" y="33189"/>
                </a:lnTo>
                <a:lnTo>
                  <a:pt x="76833" y="35607"/>
                </a:lnTo>
                <a:lnTo>
                  <a:pt x="78916" y="38026"/>
                </a:lnTo>
                <a:lnTo>
                  <a:pt x="81037" y="40444"/>
                </a:lnTo>
                <a:lnTo>
                  <a:pt x="83232" y="42862"/>
                </a:lnTo>
                <a:lnTo>
                  <a:pt x="82526" y="43495"/>
                </a:lnTo>
                <a:lnTo>
                  <a:pt x="81781" y="44127"/>
                </a:lnTo>
                <a:lnTo>
                  <a:pt x="81000" y="44686"/>
                </a:lnTo>
                <a:lnTo>
                  <a:pt x="80219" y="45244"/>
                </a:lnTo>
                <a:lnTo>
                  <a:pt x="79400" y="45765"/>
                </a:lnTo>
                <a:lnTo>
                  <a:pt x="78544" y="46285"/>
                </a:lnTo>
                <a:lnTo>
                  <a:pt x="77689" y="46732"/>
                </a:lnTo>
                <a:lnTo>
                  <a:pt x="76833" y="47141"/>
                </a:lnTo>
                <a:lnTo>
                  <a:pt x="75903" y="47550"/>
                </a:lnTo>
                <a:lnTo>
                  <a:pt x="75010" y="47885"/>
                </a:lnTo>
                <a:lnTo>
                  <a:pt x="74042" y="48220"/>
                </a:lnTo>
                <a:lnTo>
                  <a:pt x="73112" y="48518"/>
                </a:lnTo>
                <a:lnTo>
                  <a:pt x="72108" y="48741"/>
                </a:lnTo>
                <a:lnTo>
                  <a:pt x="71140" y="48964"/>
                </a:lnTo>
                <a:lnTo>
                  <a:pt x="70098" y="49150"/>
                </a:lnTo>
                <a:lnTo>
                  <a:pt x="69094" y="49299"/>
                </a:lnTo>
                <a:lnTo>
                  <a:pt x="67978" y="49411"/>
                </a:lnTo>
                <a:lnTo>
                  <a:pt x="66899" y="49485"/>
                </a:lnTo>
                <a:lnTo>
                  <a:pt x="65782" y="49522"/>
                </a:lnTo>
                <a:lnTo>
                  <a:pt x="64666" y="49485"/>
                </a:lnTo>
                <a:lnTo>
                  <a:pt x="63513" y="49448"/>
                </a:lnTo>
                <a:lnTo>
                  <a:pt x="62397" y="49374"/>
                </a:lnTo>
                <a:lnTo>
                  <a:pt x="61243" y="49225"/>
                </a:lnTo>
                <a:lnTo>
                  <a:pt x="60052" y="49076"/>
                </a:lnTo>
                <a:lnTo>
                  <a:pt x="58899" y="48890"/>
                </a:lnTo>
                <a:lnTo>
                  <a:pt x="57708" y="48629"/>
                </a:lnTo>
                <a:lnTo>
                  <a:pt x="56518" y="48332"/>
                </a:lnTo>
                <a:lnTo>
                  <a:pt x="55290" y="48034"/>
                </a:lnTo>
                <a:lnTo>
                  <a:pt x="54099" y="47662"/>
                </a:lnTo>
                <a:lnTo>
                  <a:pt x="52872" y="47253"/>
                </a:lnTo>
                <a:lnTo>
                  <a:pt x="51644" y="46844"/>
                </a:lnTo>
                <a:lnTo>
                  <a:pt x="50379" y="46360"/>
                </a:lnTo>
                <a:lnTo>
                  <a:pt x="49039" y="45802"/>
                </a:lnTo>
                <a:lnTo>
                  <a:pt x="47663" y="45169"/>
                </a:lnTo>
                <a:lnTo>
                  <a:pt x="46286" y="44537"/>
                </a:lnTo>
                <a:lnTo>
                  <a:pt x="44909" y="43830"/>
                </a:lnTo>
                <a:lnTo>
                  <a:pt x="43533" y="43086"/>
                </a:lnTo>
                <a:lnTo>
                  <a:pt x="42156" y="42304"/>
                </a:lnTo>
                <a:lnTo>
                  <a:pt x="40779" y="41486"/>
                </a:lnTo>
                <a:lnTo>
                  <a:pt x="39403" y="40630"/>
                </a:lnTo>
                <a:lnTo>
                  <a:pt x="37989" y="39700"/>
                </a:lnTo>
                <a:lnTo>
                  <a:pt x="36612" y="38732"/>
                </a:lnTo>
                <a:lnTo>
                  <a:pt x="35198" y="37765"/>
                </a:lnTo>
                <a:lnTo>
                  <a:pt x="33784" y="36723"/>
                </a:lnTo>
                <a:lnTo>
                  <a:pt x="32408" y="35607"/>
                </a:lnTo>
                <a:lnTo>
                  <a:pt x="30994" y="34491"/>
                </a:lnTo>
                <a:lnTo>
                  <a:pt x="29580" y="33337"/>
                </a:lnTo>
                <a:lnTo>
                  <a:pt x="28203" y="32110"/>
                </a:lnTo>
                <a:lnTo>
                  <a:pt x="26641" y="30733"/>
                </a:lnTo>
                <a:lnTo>
                  <a:pt x="25115" y="29319"/>
                </a:lnTo>
                <a:lnTo>
                  <a:pt x="23590" y="27868"/>
                </a:lnTo>
                <a:lnTo>
                  <a:pt x="22027" y="26343"/>
                </a:lnTo>
                <a:lnTo>
                  <a:pt x="20501" y="24780"/>
                </a:lnTo>
                <a:lnTo>
                  <a:pt x="18976" y="23143"/>
                </a:lnTo>
                <a:lnTo>
                  <a:pt x="17450" y="21506"/>
                </a:lnTo>
                <a:lnTo>
                  <a:pt x="15925" y="19794"/>
                </a:lnTo>
                <a:lnTo>
                  <a:pt x="14399" y="18008"/>
                </a:lnTo>
                <a:lnTo>
                  <a:pt x="12874" y="16222"/>
                </a:lnTo>
                <a:lnTo>
                  <a:pt x="11348" y="14362"/>
                </a:lnTo>
                <a:lnTo>
                  <a:pt x="9823" y="12502"/>
                </a:lnTo>
                <a:lnTo>
                  <a:pt x="8335" y="10530"/>
                </a:lnTo>
                <a:lnTo>
                  <a:pt x="6809" y="8558"/>
                </a:lnTo>
                <a:lnTo>
                  <a:pt x="5321" y="6548"/>
                </a:lnTo>
                <a:lnTo>
                  <a:pt x="3833" y="4465"/>
                </a:lnTo>
                <a:lnTo>
                  <a:pt x="2270" y="2270"/>
                </a:lnTo>
                <a:lnTo>
                  <a:pt x="7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Nunito Sans"/>
              <a:ea typeface="Nunito Sans"/>
              <a:cs typeface="Nunito Sans"/>
              <a:sym typeface="Nunito Sans"/>
            </a:endParaRPr>
          </a:p>
        </p:txBody>
      </p:sp>
      <p:sp>
        <p:nvSpPr>
          <p:cNvPr id="209" name="Google Shape;209;p27"/>
          <p:cNvSpPr txBox="1">
            <a:spLocks noGrp="1"/>
          </p:cNvSpPr>
          <p:nvPr>
            <p:ph type="body" idx="1"/>
          </p:nvPr>
        </p:nvSpPr>
        <p:spPr>
          <a:xfrm>
            <a:off x="228600" y="1646991"/>
            <a:ext cx="4296600" cy="3063300"/>
          </a:xfrm>
          <a:prstGeom prst="rect">
            <a:avLst/>
          </a:prstGeom>
        </p:spPr>
        <p:txBody>
          <a:bodyPr spcFirstLastPara="1" wrap="square" lIns="91425" tIns="91425" rIns="91425" bIns="91425" anchor="b" anchorCtr="0">
            <a:noAutofit/>
          </a:bodyPr>
          <a:lstStyle>
            <a:lvl1pPr marL="457200" lvl="0" indent="-304800">
              <a:spcBef>
                <a:spcPts val="0"/>
              </a:spcBef>
              <a:spcAft>
                <a:spcPts val="0"/>
              </a:spcAft>
              <a:buClr>
                <a:schemeClr val="dk1"/>
              </a:buClr>
              <a:buSzPts val="1200"/>
              <a:buFont typeface="Nunito Sans"/>
              <a:buChar char="●"/>
              <a:defRPr/>
            </a:lvl1pPr>
            <a:lvl2pPr marL="914400" lvl="1" indent="-304800">
              <a:spcBef>
                <a:spcPts val="800"/>
              </a:spcBef>
              <a:spcAft>
                <a:spcPts val="0"/>
              </a:spcAft>
              <a:buClr>
                <a:schemeClr val="dk1"/>
              </a:buClr>
              <a:buSzPts val="1200"/>
              <a:buFont typeface="Nunito Sans"/>
              <a:buChar char="○"/>
              <a:defRPr/>
            </a:lvl2pPr>
            <a:lvl3pPr marL="1371600" lvl="2" indent="-304800">
              <a:spcBef>
                <a:spcPts val="800"/>
              </a:spcBef>
              <a:spcAft>
                <a:spcPts val="0"/>
              </a:spcAft>
              <a:buClr>
                <a:schemeClr val="dk1"/>
              </a:buClr>
              <a:buSzPts val="1200"/>
              <a:buFont typeface="Nunito Sans"/>
              <a:buChar char="■"/>
              <a:defRPr/>
            </a:lvl3pPr>
            <a:lvl4pPr marL="1828800" lvl="3" indent="-304800">
              <a:spcBef>
                <a:spcPts val="800"/>
              </a:spcBef>
              <a:spcAft>
                <a:spcPts val="0"/>
              </a:spcAft>
              <a:buClr>
                <a:schemeClr val="dk1"/>
              </a:buClr>
              <a:buSzPts val="1200"/>
              <a:buFont typeface="Nunito Sans"/>
              <a:buChar char="●"/>
              <a:defRPr/>
            </a:lvl4pPr>
            <a:lvl5pPr marL="2286000" lvl="4" indent="-304800">
              <a:spcBef>
                <a:spcPts val="800"/>
              </a:spcBef>
              <a:spcAft>
                <a:spcPts val="0"/>
              </a:spcAft>
              <a:buClr>
                <a:schemeClr val="dk1"/>
              </a:buClr>
              <a:buSzPts val="1200"/>
              <a:buFont typeface="Nunito Sans"/>
              <a:buChar char="○"/>
              <a:defRPr/>
            </a:lvl5pPr>
            <a:lvl6pPr marL="2743200" lvl="5" indent="-304800">
              <a:spcBef>
                <a:spcPts val="800"/>
              </a:spcBef>
              <a:spcAft>
                <a:spcPts val="0"/>
              </a:spcAft>
              <a:buClr>
                <a:schemeClr val="dk1"/>
              </a:buClr>
              <a:buSzPts val="1200"/>
              <a:buFont typeface="Nunito Sans"/>
              <a:buChar char="■"/>
              <a:defRPr/>
            </a:lvl6pPr>
            <a:lvl7pPr marL="3200400" lvl="6" indent="-304800">
              <a:spcBef>
                <a:spcPts val="800"/>
              </a:spcBef>
              <a:spcAft>
                <a:spcPts val="0"/>
              </a:spcAft>
              <a:buClr>
                <a:schemeClr val="dk1"/>
              </a:buClr>
              <a:buSzPts val="1200"/>
              <a:buFont typeface="Nunito Sans"/>
              <a:buChar char="●"/>
              <a:defRPr/>
            </a:lvl7pPr>
            <a:lvl8pPr marL="3657600" lvl="7" indent="-304800">
              <a:spcBef>
                <a:spcPts val="800"/>
              </a:spcBef>
              <a:spcAft>
                <a:spcPts val="0"/>
              </a:spcAft>
              <a:buClr>
                <a:schemeClr val="dk1"/>
              </a:buClr>
              <a:buSzPts val="1200"/>
              <a:buFont typeface="Nunito Sans"/>
              <a:buChar char="○"/>
              <a:defRPr/>
            </a:lvl8pPr>
            <a:lvl9pPr marL="4114800" lvl="8" indent="-304800">
              <a:spcBef>
                <a:spcPts val="800"/>
              </a:spcBef>
              <a:spcAft>
                <a:spcPts val="800"/>
              </a:spcAft>
              <a:buClr>
                <a:schemeClr val="dk1"/>
              </a:buClr>
              <a:buSzPts val="1200"/>
              <a:buFont typeface="Nunito Sans"/>
              <a:buChar char="■"/>
              <a:defRPr/>
            </a:lvl9pPr>
          </a:lstStyle>
          <a:p>
            <a:endParaRPr/>
          </a:p>
        </p:txBody>
      </p:sp>
      <p:sp>
        <p:nvSpPr>
          <p:cNvPr id="210" name="Google Shape;210;p27"/>
          <p:cNvSpPr>
            <a:spLocks noGrp="1"/>
          </p:cNvSpPr>
          <p:nvPr>
            <p:ph type="pic" idx="2"/>
          </p:nvPr>
        </p:nvSpPr>
        <p:spPr>
          <a:xfrm>
            <a:off x="5212300" y="460300"/>
            <a:ext cx="3702900" cy="4136100"/>
          </a:xfrm>
          <a:prstGeom prst="roundRect">
            <a:avLst>
              <a:gd name="adj" fmla="val 6865"/>
            </a:avLst>
          </a:prstGeom>
          <a:noFill/>
          <a:ln>
            <a:noFill/>
          </a:ln>
        </p:spPr>
      </p:sp>
      <p:sp>
        <p:nvSpPr>
          <p:cNvPr id="211" name="Google Shape;211;p27"/>
          <p:cNvSpPr txBox="1">
            <a:spLocks noGrp="1"/>
          </p:cNvSpPr>
          <p:nvPr>
            <p:ph type="title"/>
          </p:nvPr>
        </p:nvSpPr>
        <p:spPr>
          <a:xfrm>
            <a:off x="228600" y="228600"/>
            <a:ext cx="42966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212" name="Google Shape;212;p27"/>
          <p:cNvSpPr/>
          <p:nvPr/>
        </p:nvSpPr>
        <p:spPr>
          <a:xfrm>
            <a:off x="4680310" y="3856552"/>
            <a:ext cx="2576544" cy="1302560"/>
          </a:xfrm>
          <a:custGeom>
            <a:avLst/>
            <a:gdLst/>
            <a:ahLst/>
            <a:cxnLst/>
            <a:rect l="l" t="t" r="r" b="b"/>
            <a:pathLst>
              <a:path w="80517" h="40705" extrusionOk="0">
                <a:moveTo>
                  <a:pt x="2568" y="1"/>
                </a:moveTo>
                <a:lnTo>
                  <a:pt x="2122" y="75"/>
                </a:lnTo>
                <a:lnTo>
                  <a:pt x="1750" y="149"/>
                </a:lnTo>
                <a:lnTo>
                  <a:pt x="1378" y="261"/>
                </a:lnTo>
                <a:lnTo>
                  <a:pt x="1080" y="447"/>
                </a:lnTo>
                <a:lnTo>
                  <a:pt x="782" y="633"/>
                </a:lnTo>
                <a:lnTo>
                  <a:pt x="559" y="856"/>
                </a:lnTo>
                <a:lnTo>
                  <a:pt x="373" y="1154"/>
                </a:lnTo>
                <a:lnTo>
                  <a:pt x="224" y="1452"/>
                </a:lnTo>
                <a:lnTo>
                  <a:pt x="112" y="1824"/>
                </a:lnTo>
                <a:lnTo>
                  <a:pt x="38" y="2233"/>
                </a:lnTo>
                <a:lnTo>
                  <a:pt x="1" y="2717"/>
                </a:lnTo>
                <a:lnTo>
                  <a:pt x="38" y="3200"/>
                </a:lnTo>
                <a:lnTo>
                  <a:pt x="112" y="3759"/>
                </a:lnTo>
                <a:lnTo>
                  <a:pt x="261" y="4317"/>
                </a:lnTo>
                <a:lnTo>
                  <a:pt x="410" y="4949"/>
                </a:lnTo>
                <a:lnTo>
                  <a:pt x="633" y="5619"/>
                </a:lnTo>
                <a:lnTo>
                  <a:pt x="931" y="6326"/>
                </a:lnTo>
                <a:lnTo>
                  <a:pt x="1229" y="7107"/>
                </a:lnTo>
                <a:lnTo>
                  <a:pt x="1601" y="7888"/>
                </a:lnTo>
                <a:lnTo>
                  <a:pt x="2010" y="8744"/>
                </a:lnTo>
                <a:lnTo>
                  <a:pt x="2977" y="10567"/>
                </a:lnTo>
                <a:lnTo>
                  <a:pt x="4131" y="12539"/>
                </a:lnTo>
                <a:lnTo>
                  <a:pt x="5507" y="14697"/>
                </a:lnTo>
                <a:lnTo>
                  <a:pt x="7033" y="17004"/>
                </a:lnTo>
                <a:lnTo>
                  <a:pt x="8782" y="19497"/>
                </a:lnTo>
                <a:lnTo>
                  <a:pt x="10716" y="22139"/>
                </a:lnTo>
                <a:lnTo>
                  <a:pt x="12800" y="24966"/>
                </a:lnTo>
                <a:lnTo>
                  <a:pt x="15107" y="27980"/>
                </a:lnTo>
                <a:lnTo>
                  <a:pt x="17600" y="31143"/>
                </a:lnTo>
                <a:lnTo>
                  <a:pt x="20279" y="34454"/>
                </a:lnTo>
                <a:lnTo>
                  <a:pt x="22883" y="37617"/>
                </a:lnTo>
                <a:lnTo>
                  <a:pt x="25450" y="40705"/>
                </a:lnTo>
                <a:lnTo>
                  <a:pt x="26232" y="40705"/>
                </a:lnTo>
                <a:lnTo>
                  <a:pt x="23516" y="37431"/>
                </a:lnTo>
                <a:lnTo>
                  <a:pt x="20762" y="34082"/>
                </a:lnTo>
                <a:lnTo>
                  <a:pt x="17525" y="30064"/>
                </a:lnTo>
                <a:lnTo>
                  <a:pt x="14623" y="26343"/>
                </a:lnTo>
                <a:lnTo>
                  <a:pt x="12056" y="22957"/>
                </a:lnTo>
                <a:lnTo>
                  <a:pt x="9786" y="19906"/>
                </a:lnTo>
                <a:lnTo>
                  <a:pt x="7814" y="17116"/>
                </a:lnTo>
                <a:lnTo>
                  <a:pt x="6140" y="14623"/>
                </a:lnTo>
                <a:lnTo>
                  <a:pt x="4726" y="12353"/>
                </a:lnTo>
                <a:lnTo>
                  <a:pt x="3536" y="10381"/>
                </a:lnTo>
                <a:lnTo>
                  <a:pt x="2605" y="8633"/>
                </a:lnTo>
                <a:lnTo>
                  <a:pt x="1861" y="7070"/>
                </a:lnTo>
                <a:lnTo>
                  <a:pt x="1564" y="6400"/>
                </a:lnTo>
                <a:lnTo>
                  <a:pt x="1303" y="5730"/>
                </a:lnTo>
                <a:lnTo>
                  <a:pt x="1080" y="5135"/>
                </a:lnTo>
                <a:lnTo>
                  <a:pt x="931" y="4614"/>
                </a:lnTo>
                <a:lnTo>
                  <a:pt x="782" y="4093"/>
                </a:lnTo>
                <a:lnTo>
                  <a:pt x="708" y="3647"/>
                </a:lnTo>
                <a:lnTo>
                  <a:pt x="633" y="3238"/>
                </a:lnTo>
                <a:lnTo>
                  <a:pt x="596" y="2828"/>
                </a:lnTo>
                <a:lnTo>
                  <a:pt x="596" y="2493"/>
                </a:lnTo>
                <a:lnTo>
                  <a:pt x="633" y="2196"/>
                </a:lnTo>
                <a:lnTo>
                  <a:pt x="708" y="1935"/>
                </a:lnTo>
                <a:lnTo>
                  <a:pt x="782" y="1675"/>
                </a:lnTo>
                <a:lnTo>
                  <a:pt x="894" y="1452"/>
                </a:lnTo>
                <a:lnTo>
                  <a:pt x="1043" y="1228"/>
                </a:lnTo>
                <a:lnTo>
                  <a:pt x="1191" y="1080"/>
                </a:lnTo>
                <a:lnTo>
                  <a:pt x="1415" y="931"/>
                </a:lnTo>
                <a:lnTo>
                  <a:pt x="1675" y="782"/>
                </a:lnTo>
                <a:lnTo>
                  <a:pt x="1936" y="708"/>
                </a:lnTo>
                <a:lnTo>
                  <a:pt x="2233" y="633"/>
                </a:lnTo>
                <a:lnTo>
                  <a:pt x="2605" y="596"/>
                </a:lnTo>
                <a:lnTo>
                  <a:pt x="3201" y="596"/>
                </a:lnTo>
                <a:lnTo>
                  <a:pt x="3647" y="670"/>
                </a:lnTo>
                <a:lnTo>
                  <a:pt x="4577" y="819"/>
                </a:lnTo>
                <a:lnTo>
                  <a:pt x="5694" y="1117"/>
                </a:lnTo>
                <a:lnTo>
                  <a:pt x="6959" y="1526"/>
                </a:lnTo>
                <a:lnTo>
                  <a:pt x="8372" y="2010"/>
                </a:lnTo>
                <a:lnTo>
                  <a:pt x="9898" y="2605"/>
                </a:lnTo>
                <a:lnTo>
                  <a:pt x="11572" y="3312"/>
                </a:lnTo>
                <a:lnTo>
                  <a:pt x="13358" y="4093"/>
                </a:lnTo>
                <a:lnTo>
                  <a:pt x="15256" y="4949"/>
                </a:lnTo>
                <a:lnTo>
                  <a:pt x="17302" y="5917"/>
                </a:lnTo>
                <a:lnTo>
                  <a:pt x="19423" y="6958"/>
                </a:lnTo>
                <a:lnTo>
                  <a:pt x="21693" y="8075"/>
                </a:lnTo>
                <a:lnTo>
                  <a:pt x="26455" y="10530"/>
                </a:lnTo>
                <a:lnTo>
                  <a:pt x="31552" y="13246"/>
                </a:lnTo>
                <a:lnTo>
                  <a:pt x="36947" y="16186"/>
                </a:lnTo>
                <a:lnTo>
                  <a:pt x="42603" y="19311"/>
                </a:lnTo>
                <a:lnTo>
                  <a:pt x="48482" y="22660"/>
                </a:lnTo>
                <a:lnTo>
                  <a:pt x="54509" y="26083"/>
                </a:lnTo>
                <a:lnTo>
                  <a:pt x="60648" y="29655"/>
                </a:lnTo>
                <a:lnTo>
                  <a:pt x="66862" y="33301"/>
                </a:lnTo>
                <a:lnTo>
                  <a:pt x="73113" y="36984"/>
                </a:lnTo>
                <a:lnTo>
                  <a:pt x="79326" y="40705"/>
                </a:lnTo>
                <a:lnTo>
                  <a:pt x="80517" y="40705"/>
                </a:lnTo>
                <a:lnTo>
                  <a:pt x="76387" y="38249"/>
                </a:lnTo>
                <a:lnTo>
                  <a:pt x="68499" y="33561"/>
                </a:lnTo>
                <a:lnTo>
                  <a:pt x="61058" y="29208"/>
                </a:lnTo>
                <a:lnTo>
                  <a:pt x="54063" y="25115"/>
                </a:lnTo>
                <a:lnTo>
                  <a:pt x="47477" y="21357"/>
                </a:lnTo>
                <a:lnTo>
                  <a:pt x="41301" y="17897"/>
                </a:lnTo>
                <a:lnTo>
                  <a:pt x="35608" y="14735"/>
                </a:lnTo>
                <a:lnTo>
                  <a:pt x="30325" y="11870"/>
                </a:lnTo>
                <a:lnTo>
                  <a:pt x="25450" y="9340"/>
                </a:lnTo>
                <a:lnTo>
                  <a:pt x="21060" y="7107"/>
                </a:lnTo>
                <a:lnTo>
                  <a:pt x="17079" y="5172"/>
                </a:lnTo>
                <a:lnTo>
                  <a:pt x="15256" y="4317"/>
                </a:lnTo>
                <a:lnTo>
                  <a:pt x="13581" y="3535"/>
                </a:lnTo>
                <a:lnTo>
                  <a:pt x="11982" y="2828"/>
                </a:lnTo>
                <a:lnTo>
                  <a:pt x="10493" y="2196"/>
                </a:lnTo>
                <a:lnTo>
                  <a:pt x="9117" y="1675"/>
                </a:lnTo>
                <a:lnTo>
                  <a:pt x="7814" y="1191"/>
                </a:lnTo>
                <a:lnTo>
                  <a:pt x="6661" y="819"/>
                </a:lnTo>
                <a:lnTo>
                  <a:pt x="5619" y="484"/>
                </a:lnTo>
                <a:lnTo>
                  <a:pt x="4689" y="261"/>
                </a:lnTo>
                <a:lnTo>
                  <a:pt x="3870" y="112"/>
                </a:lnTo>
                <a:lnTo>
                  <a:pt x="3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Nunito Sans"/>
              <a:ea typeface="Nunito Sans"/>
              <a:cs typeface="Nunito Sans"/>
              <a:sym typeface="Nunito Sans"/>
            </a:endParaRPr>
          </a:p>
        </p:txBody>
      </p:sp>
      <p:sp>
        <p:nvSpPr>
          <p:cNvPr id="213" name="Google Shape;213;p27"/>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GB"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214" name="Google Shape;214;p27"/>
          <p:cNvSpPr txBox="1">
            <a:spLocks noGrp="1"/>
          </p:cNvSpPr>
          <p:nvPr>
            <p:ph type="subTitle" idx="3"/>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big ideas - Alt 1">
  <p:cSld name="BLANK_1_1_1_1_1_1_1_1_1_1_1_1_1_1">
    <p:spTree>
      <p:nvGrpSpPr>
        <p:cNvPr id="1" name="Shape 215"/>
        <p:cNvGrpSpPr/>
        <p:nvPr/>
      </p:nvGrpSpPr>
      <p:grpSpPr>
        <a:xfrm>
          <a:off x="0" y="0"/>
          <a:ext cx="0" cy="0"/>
          <a:chOff x="0" y="0"/>
          <a:chExt cx="0" cy="0"/>
        </a:xfrm>
      </p:grpSpPr>
      <p:sp>
        <p:nvSpPr>
          <p:cNvPr id="216" name="Google Shape;216;p28"/>
          <p:cNvSpPr txBox="1">
            <a:spLocks noGrp="1"/>
          </p:cNvSpPr>
          <p:nvPr>
            <p:ph type="subTitle" idx="1"/>
          </p:nvPr>
        </p:nvSpPr>
        <p:spPr>
          <a:xfrm>
            <a:off x="228600" y="2568175"/>
            <a:ext cx="2834700" cy="400200"/>
          </a:xfrm>
          <a:prstGeom prst="rect">
            <a:avLst/>
          </a:prstGeom>
        </p:spPr>
        <p:txBody>
          <a:bodyPr spcFirstLastPara="1" wrap="square" lIns="274300" tIns="0" rIns="274300" bIns="0" anchor="ctr" anchorCtr="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217" name="Google Shape;217;p28"/>
          <p:cNvSpPr txBox="1">
            <a:spLocks noGrp="1"/>
          </p:cNvSpPr>
          <p:nvPr>
            <p:ph type="subTitle" idx="2"/>
          </p:nvPr>
        </p:nvSpPr>
        <p:spPr>
          <a:xfrm>
            <a:off x="3156613" y="2568175"/>
            <a:ext cx="2834700" cy="400200"/>
          </a:xfrm>
          <a:prstGeom prst="rect">
            <a:avLst/>
          </a:prstGeom>
        </p:spPr>
        <p:txBody>
          <a:bodyPr spcFirstLastPara="1" wrap="square" lIns="274300" tIns="0" rIns="274300" bIns="0" anchor="ctr" anchorCtr="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218" name="Google Shape;218;p28"/>
          <p:cNvSpPr txBox="1">
            <a:spLocks noGrp="1"/>
          </p:cNvSpPr>
          <p:nvPr>
            <p:ph type="subTitle" idx="3"/>
          </p:nvPr>
        </p:nvSpPr>
        <p:spPr>
          <a:xfrm>
            <a:off x="6084638" y="2568175"/>
            <a:ext cx="2834700" cy="400200"/>
          </a:xfrm>
          <a:prstGeom prst="rect">
            <a:avLst/>
          </a:prstGeom>
        </p:spPr>
        <p:txBody>
          <a:bodyPr spcFirstLastPara="1" wrap="square" lIns="274300" tIns="0" rIns="274300" bIns="0" anchor="ctr" anchorCtr="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219" name="Google Shape;219;p28"/>
          <p:cNvSpPr txBox="1">
            <a:spLocks noGrp="1"/>
          </p:cNvSpPr>
          <p:nvPr>
            <p:ph type="body" idx="4"/>
          </p:nvPr>
        </p:nvSpPr>
        <p:spPr>
          <a:xfrm>
            <a:off x="228600" y="3133800"/>
            <a:ext cx="2834700" cy="722100"/>
          </a:xfrm>
          <a:prstGeom prst="rect">
            <a:avLst/>
          </a:prstGeom>
        </p:spPr>
        <p:txBody>
          <a:bodyPr spcFirstLastPara="1" wrap="square" lIns="274300" tIns="91425" rIns="274300" bIns="91425" anchor="t" anchorCtr="0">
            <a:noAutofit/>
          </a:bodyPr>
          <a:lstStyle>
            <a:lvl1pPr marL="457200" lvl="0" indent="-292100">
              <a:spcBef>
                <a:spcPts val="0"/>
              </a:spcBef>
              <a:spcAft>
                <a:spcPts val="0"/>
              </a:spcAft>
              <a:buSzPts val="1000"/>
              <a:buFont typeface="Nunito Sans"/>
              <a:buChar char="●"/>
              <a:defRPr sz="1000"/>
            </a:lvl1pPr>
            <a:lvl2pPr marL="914400" lvl="1" indent="-292100">
              <a:spcBef>
                <a:spcPts val="800"/>
              </a:spcBef>
              <a:spcAft>
                <a:spcPts val="0"/>
              </a:spcAft>
              <a:buSzPts val="1000"/>
              <a:buFont typeface="Nunito Sans"/>
              <a:buChar char="○"/>
              <a:defRPr sz="1000"/>
            </a:lvl2pPr>
            <a:lvl3pPr marL="1371600" lvl="2" indent="-292100">
              <a:spcBef>
                <a:spcPts val="800"/>
              </a:spcBef>
              <a:spcAft>
                <a:spcPts val="0"/>
              </a:spcAft>
              <a:buSzPts val="1000"/>
              <a:buFont typeface="Nunito Sans"/>
              <a:buChar char="■"/>
              <a:defRPr sz="1000"/>
            </a:lvl3pPr>
            <a:lvl4pPr marL="1828800" lvl="3" indent="-292100">
              <a:spcBef>
                <a:spcPts val="800"/>
              </a:spcBef>
              <a:spcAft>
                <a:spcPts val="0"/>
              </a:spcAft>
              <a:buSzPts val="1000"/>
              <a:buFont typeface="Nunito Sans"/>
              <a:buChar char="●"/>
              <a:defRPr sz="1000"/>
            </a:lvl4pPr>
            <a:lvl5pPr marL="2286000" lvl="4" indent="-292100">
              <a:spcBef>
                <a:spcPts val="800"/>
              </a:spcBef>
              <a:spcAft>
                <a:spcPts val="0"/>
              </a:spcAft>
              <a:buSzPts val="1000"/>
              <a:buFont typeface="Nunito Sans"/>
              <a:buChar char="○"/>
              <a:defRPr sz="1000"/>
            </a:lvl5pPr>
            <a:lvl6pPr marL="2743200" lvl="5" indent="-292100">
              <a:spcBef>
                <a:spcPts val="800"/>
              </a:spcBef>
              <a:spcAft>
                <a:spcPts val="0"/>
              </a:spcAft>
              <a:buSzPts val="1000"/>
              <a:buFont typeface="Nunito Sans"/>
              <a:buChar char="■"/>
              <a:defRPr sz="1000"/>
            </a:lvl6pPr>
            <a:lvl7pPr marL="3200400" lvl="6" indent="-292100">
              <a:spcBef>
                <a:spcPts val="800"/>
              </a:spcBef>
              <a:spcAft>
                <a:spcPts val="0"/>
              </a:spcAft>
              <a:buSzPts val="1000"/>
              <a:buFont typeface="Nunito Sans"/>
              <a:buChar char="●"/>
              <a:defRPr sz="1000"/>
            </a:lvl7pPr>
            <a:lvl8pPr marL="3657600" lvl="7" indent="-292100">
              <a:spcBef>
                <a:spcPts val="800"/>
              </a:spcBef>
              <a:spcAft>
                <a:spcPts val="0"/>
              </a:spcAft>
              <a:buSzPts val="1000"/>
              <a:buFont typeface="Nunito Sans"/>
              <a:buChar char="○"/>
              <a:defRPr sz="1000"/>
            </a:lvl8pPr>
            <a:lvl9pPr marL="4114800" lvl="8" indent="-292100">
              <a:spcBef>
                <a:spcPts val="800"/>
              </a:spcBef>
              <a:spcAft>
                <a:spcPts val="800"/>
              </a:spcAft>
              <a:buSzPts val="1000"/>
              <a:buFont typeface="Nunito Sans"/>
              <a:buChar char="■"/>
              <a:defRPr sz="1000"/>
            </a:lvl9pPr>
          </a:lstStyle>
          <a:p>
            <a:endParaRPr/>
          </a:p>
        </p:txBody>
      </p:sp>
      <p:sp>
        <p:nvSpPr>
          <p:cNvPr id="220" name="Google Shape;220;p28"/>
          <p:cNvSpPr txBox="1">
            <a:spLocks noGrp="1"/>
          </p:cNvSpPr>
          <p:nvPr>
            <p:ph type="body" idx="5"/>
          </p:nvPr>
        </p:nvSpPr>
        <p:spPr>
          <a:xfrm>
            <a:off x="3156613" y="3133800"/>
            <a:ext cx="2834700" cy="722100"/>
          </a:xfrm>
          <a:prstGeom prst="rect">
            <a:avLst/>
          </a:prstGeom>
        </p:spPr>
        <p:txBody>
          <a:bodyPr spcFirstLastPara="1" wrap="square" lIns="274300" tIns="91425" rIns="274300" bIns="91425" anchor="t" anchorCtr="0">
            <a:noAutofit/>
          </a:bodyPr>
          <a:lstStyle>
            <a:lvl1pPr marL="457200" lvl="0" indent="-292100">
              <a:lnSpc>
                <a:spcPct val="115000"/>
              </a:lnSpc>
              <a:spcBef>
                <a:spcPts val="0"/>
              </a:spcBef>
              <a:spcAft>
                <a:spcPts val="0"/>
              </a:spcAft>
              <a:buClr>
                <a:schemeClr val="dk1"/>
              </a:buClr>
              <a:buSzPts val="1000"/>
              <a:buFont typeface="Nunito Sans"/>
              <a:buChar char="●"/>
              <a:defRPr sz="1000"/>
            </a:lvl1pPr>
            <a:lvl2pPr marL="914400" lvl="1" indent="-292100">
              <a:lnSpc>
                <a:spcPct val="115000"/>
              </a:lnSpc>
              <a:spcBef>
                <a:spcPts val="800"/>
              </a:spcBef>
              <a:spcAft>
                <a:spcPts val="0"/>
              </a:spcAft>
              <a:buClr>
                <a:schemeClr val="dk1"/>
              </a:buClr>
              <a:buSzPts val="1000"/>
              <a:buFont typeface="Nunito Sans"/>
              <a:buChar char="○"/>
              <a:defRPr sz="1000"/>
            </a:lvl2pPr>
            <a:lvl3pPr marL="1371600" lvl="2" indent="-292100">
              <a:lnSpc>
                <a:spcPct val="115000"/>
              </a:lnSpc>
              <a:spcBef>
                <a:spcPts val="800"/>
              </a:spcBef>
              <a:spcAft>
                <a:spcPts val="0"/>
              </a:spcAft>
              <a:buClr>
                <a:schemeClr val="dk1"/>
              </a:buClr>
              <a:buSzPts val="1000"/>
              <a:buFont typeface="Nunito Sans"/>
              <a:buChar char="■"/>
              <a:defRPr sz="1000"/>
            </a:lvl3pPr>
            <a:lvl4pPr marL="1828800" lvl="3" indent="-292100">
              <a:lnSpc>
                <a:spcPct val="115000"/>
              </a:lnSpc>
              <a:spcBef>
                <a:spcPts val="800"/>
              </a:spcBef>
              <a:spcAft>
                <a:spcPts val="0"/>
              </a:spcAft>
              <a:buClr>
                <a:schemeClr val="dk1"/>
              </a:buClr>
              <a:buSzPts val="1000"/>
              <a:buFont typeface="Nunito Sans"/>
              <a:buChar char="●"/>
              <a:defRPr sz="1000"/>
            </a:lvl4pPr>
            <a:lvl5pPr marL="2286000" lvl="4" indent="-292100">
              <a:lnSpc>
                <a:spcPct val="115000"/>
              </a:lnSpc>
              <a:spcBef>
                <a:spcPts val="800"/>
              </a:spcBef>
              <a:spcAft>
                <a:spcPts val="0"/>
              </a:spcAft>
              <a:buClr>
                <a:schemeClr val="dk1"/>
              </a:buClr>
              <a:buSzPts val="1000"/>
              <a:buFont typeface="Nunito Sans"/>
              <a:buChar char="○"/>
              <a:defRPr sz="1000"/>
            </a:lvl5pPr>
            <a:lvl6pPr marL="2743200" lvl="5" indent="-292100">
              <a:lnSpc>
                <a:spcPct val="115000"/>
              </a:lnSpc>
              <a:spcBef>
                <a:spcPts val="800"/>
              </a:spcBef>
              <a:spcAft>
                <a:spcPts val="0"/>
              </a:spcAft>
              <a:buClr>
                <a:schemeClr val="dk1"/>
              </a:buClr>
              <a:buSzPts val="1000"/>
              <a:buFont typeface="Nunito Sans"/>
              <a:buChar char="■"/>
              <a:defRPr sz="1000"/>
            </a:lvl6pPr>
            <a:lvl7pPr marL="3200400" lvl="6" indent="-292100">
              <a:lnSpc>
                <a:spcPct val="115000"/>
              </a:lnSpc>
              <a:spcBef>
                <a:spcPts val="800"/>
              </a:spcBef>
              <a:spcAft>
                <a:spcPts val="0"/>
              </a:spcAft>
              <a:buClr>
                <a:schemeClr val="dk1"/>
              </a:buClr>
              <a:buSzPts val="1000"/>
              <a:buFont typeface="Nunito Sans"/>
              <a:buChar char="●"/>
              <a:defRPr sz="1000"/>
            </a:lvl7pPr>
            <a:lvl8pPr marL="3657600" lvl="7" indent="-292100">
              <a:lnSpc>
                <a:spcPct val="115000"/>
              </a:lnSpc>
              <a:spcBef>
                <a:spcPts val="800"/>
              </a:spcBef>
              <a:spcAft>
                <a:spcPts val="0"/>
              </a:spcAft>
              <a:buClr>
                <a:schemeClr val="dk1"/>
              </a:buClr>
              <a:buSzPts val="1000"/>
              <a:buFont typeface="Nunito Sans"/>
              <a:buChar char="○"/>
              <a:defRPr sz="1000"/>
            </a:lvl8pPr>
            <a:lvl9pPr marL="4114800" lvl="8" indent="-292100">
              <a:lnSpc>
                <a:spcPct val="115000"/>
              </a:lnSpc>
              <a:spcBef>
                <a:spcPts val="800"/>
              </a:spcBef>
              <a:spcAft>
                <a:spcPts val="800"/>
              </a:spcAft>
              <a:buClr>
                <a:schemeClr val="dk1"/>
              </a:buClr>
              <a:buSzPts val="1000"/>
              <a:buFont typeface="Nunito Sans"/>
              <a:buChar char="■"/>
              <a:defRPr sz="1000"/>
            </a:lvl9pPr>
          </a:lstStyle>
          <a:p>
            <a:endParaRPr/>
          </a:p>
        </p:txBody>
      </p:sp>
      <p:sp>
        <p:nvSpPr>
          <p:cNvPr id="221" name="Google Shape;221;p28"/>
          <p:cNvSpPr txBox="1">
            <a:spLocks noGrp="1"/>
          </p:cNvSpPr>
          <p:nvPr>
            <p:ph type="body" idx="6"/>
          </p:nvPr>
        </p:nvSpPr>
        <p:spPr>
          <a:xfrm>
            <a:off x="6084638" y="3133800"/>
            <a:ext cx="2834700" cy="722100"/>
          </a:xfrm>
          <a:prstGeom prst="rect">
            <a:avLst/>
          </a:prstGeom>
        </p:spPr>
        <p:txBody>
          <a:bodyPr spcFirstLastPara="1" wrap="square" lIns="274300" tIns="91425" rIns="274300" bIns="91425" anchor="t" anchorCtr="0">
            <a:noAutofit/>
          </a:bodyPr>
          <a:lstStyle>
            <a:lvl1pPr marL="457200" lvl="0" indent="-292100">
              <a:lnSpc>
                <a:spcPct val="115000"/>
              </a:lnSpc>
              <a:spcBef>
                <a:spcPts val="0"/>
              </a:spcBef>
              <a:spcAft>
                <a:spcPts val="0"/>
              </a:spcAft>
              <a:buClr>
                <a:schemeClr val="dk1"/>
              </a:buClr>
              <a:buSzPts val="1000"/>
              <a:buFont typeface="Nunito Sans"/>
              <a:buChar char="●"/>
              <a:defRPr sz="1000"/>
            </a:lvl1pPr>
            <a:lvl2pPr marL="914400" lvl="1" indent="-292100">
              <a:lnSpc>
                <a:spcPct val="115000"/>
              </a:lnSpc>
              <a:spcBef>
                <a:spcPts val="800"/>
              </a:spcBef>
              <a:spcAft>
                <a:spcPts val="0"/>
              </a:spcAft>
              <a:buClr>
                <a:schemeClr val="dk1"/>
              </a:buClr>
              <a:buSzPts val="1000"/>
              <a:buFont typeface="Nunito Sans"/>
              <a:buChar char="○"/>
              <a:defRPr sz="1000"/>
            </a:lvl2pPr>
            <a:lvl3pPr marL="1371600" lvl="2" indent="-292100">
              <a:lnSpc>
                <a:spcPct val="115000"/>
              </a:lnSpc>
              <a:spcBef>
                <a:spcPts val="800"/>
              </a:spcBef>
              <a:spcAft>
                <a:spcPts val="0"/>
              </a:spcAft>
              <a:buClr>
                <a:schemeClr val="dk1"/>
              </a:buClr>
              <a:buSzPts val="1000"/>
              <a:buFont typeface="Nunito Sans"/>
              <a:buChar char="■"/>
              <a:defRPr sz="1000"/>
            </a:lvl3pPr>
            <a:lvl4pPr marL="1828800" lvl="3" indent="-292100">
              <a:lnSpc>
                <a:spcPct val="115000"/>
              </a:lnSpc>
              <a:spcBef>
                <a:spcPts val="800"/>
              </a:spcBef>
              <a:spcAft>
                <a:spcPts val="0"/>
              </a:spcAft>
              <a:buClr>
                <a:schemeClr val="dk1"/>
              </a:buClr>
              <a:buSzPts val="1000"/>
              <a:buFont typeface="Nunito Sans"/>
              <a:buChar char="●"/>
              <a:defRPr sz="1000"/>
            </a:lvl4pPr>
            <a:lvl5pPr marL="2286000" lvl="4" indent="-292100">
              <a:lnSpc>
                <a:spcPct val="115000"/>
              </a:lnSpc>
              <a:spcBef>
                <a:spcPts val="800"/>
              </a:spcBef>
              <a:spcAft>
                <a:spcPts val="0"/>
              </a:spcAft>
              <a:buClr>
                <a:schemeClr val="dk1"/>
              </a:buClr>
              <a:buSzPts val="1000"/>
              <a:buFont typeface="Nunito Sans"/>
              <a:buChar char="○"/>
              <a:defRPr sz="1000"/>
            </a:lvl5pPr>
            <a:lvl6pPr marL="2743200" lvl="5" indent="-292100">
              <a:lnSpc>
                <a:spcPct val="115000"/>
              </a:lnSpc>
              <a:spcBef>
                <a:spcPts val="800"/>
              </a:spcBef>
              <a:spcAft>
                <a:spcPts val="0"/>
              </a:spcAft>
              <a:buClr>
                <a:schemeClr val="dk1"/>
              </a:buClr>
              <a:buSzPts val="1000"/>
              <a:buFont typeface="Nunito Sans"/>
              <a:buChar char="■"/>
              <a:defRPr sz="1000"/>
            </a:lvl6pPr>
            <a:lvl7pPr marL="3200400" lvl="6" indent="-292100">
              <a:lnSpc>
                <a:spcPct val="115000"/>
              </a:lnSpc>
              <a:spcBef>
                <a:spcPts val="800"/>
              </a:spcBef>
              <a:spcAft>
                <a:spcPts val="0"/>
              </a:spcAft>
              <a:buClr>
                <a:schemeClr val="dk1"/>
              </a:buClr>
              <a:buSzPts val="1000"/>
              <a:buFont typeface="Nunito Sans"/>
              <a:buChar char="●"/>
              <a:defRPr sz="1000"/>
            </a:lvl7pPr>
            <a:lvl8pPr marL="3657600" lvl="7" indent="-292100">
              <a:lnSpc>
                <a:spcPct val="115000"/>
              </a:lnSpc>
              <a:spcBef>
                <a:spcPts val="800"/>
              </a:spcBef>
              <a:spcAft>
                <a:spcPts val="0"/>
              </a:spcAft>
              <a:buClr>
                <a:schemeClr val="dk1"/>
              </a:buClr>
              <a:buSzPts val="1000"/>
              <a:buFont typeface="Nunito Sans"/>
              <a:buChar char="○"/>
              <a:defRPr sz="1000"/>
            </a:lvl8pPr>
            <a:lvl9pPr marL="4114800" lvl="8" indent="-292100">
              <a:lnSpc>
                <a:spcPct val="115000"/>
              </a:lnSpc>
              <a:spcBef>
                <a:spcPts val="800"/>
              </a:spcBef>
              <a:spcAft>
                <a:spcPts val="800"/>
              </a:spcAft>
              <a:buClr>
                <a:schemeClr val="dk1"/>
              </a:buClr>
              <a:buSzPts val="1000"/>
              <a:buFont typeface="Nunito Sans"/>
              <a:buChar char="■"/>
              <a:defRPr sz="1000"/>
            </a:lvl9pPr>
          </a:lstStyle>
          <a:p>
            <a:endParaRPr/>
          </a:p>
        </p:txBody>
      </p:sp>
      <p:sp>
        <p:nvSpPr>
          <p:cNvPr id="222" name="Google Shape;222;p28"/>
          <p:cNvSpPr txBox="1">
            <a:spLocks noGrp="1"/>
          </p:cNvSpPr>
          <p:nvPr>
            <p:ph type="title"/>
          </p:nvPr>
        </p:nvSpPr>
        <p:spPr>
          <a:xfrm>
            <a:off x="228600" y="228600"/>
            <a:ext cx="57072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223" name="Google Shape;223;p28"/>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GB"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24" name="Google Shape;224;p28"/>
          <p:cNvSpPr txBox="1">
            <a:spLocks noGrp="1"/>
          </p:cNvSpPr>
          <p:nvPr>
            <p:ph type="subTitle" idx="7"/>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ree big ideas - Alt 2">
  <p:cSld name="BLANK_1_1_1_1_2_1_2">
    <p:spTree>
      <p:nvGrpSpPr>
        <p:cNvPr id="1" name="Shape 225"/>
        <p:cNvGrpSpPr/>
        <p:nvPr/>
      </p:nvGrpSpPr>
      <p:grpSpPr>
        <a:xfrm>
          <a:off x="0" y="0"/>
          <a:ext cx="0" cy="0"/>
          <a:chOff x="0" y="0"/>
          <a:chExt cx="0" cy="0"/>
        </a:xfrm>
      </p:grpSpPr>
      <p:pic>
        <p:nvPicPr>
          <p:cNvPr id="226" name="Google Shape;226;p29"/>
          <p:cNvPicPr preferRelativeResize="0"/>
          <p:nvPr/>
        </p:nvPicPr>
        <p:blipFill rotWithShape="1">
          <a:blip r:embed="rId2">
            <a:alphaModFix/>
          </a:blip>
          <a:srcRect l="533" t="71891" r="13407"/>
          <a:stretch/>
        </p:blipFill>
        <p:spPr>
          <a:xfrm>
            <a:off x="4561500" y="0"/>
            <a:ext cx="4582502" cy="1496699"/>
          </a:xfrm>
          <a:prstGeom prst="rect">
            <a:avLst/>
          </a:prstGeom>
          <a:noFill/>
          <a:ln>
            <a:noFill/>
          </a:ln>
        </p:spPr>
      </p:pic>
      <p:sp>
        <p:nvSpPr>
          <p:cNvPr id="227" name="Google Shape;227;p29"/>
          <p:cNvSpPr txBox="1">
            <a:spLocks noGrp="1"/>
          </p:cNvSpPr>
          <p:nvPr>
            <p:ph type="body" idx="1"/>
          </p:nvPr>
        </p:nvSpPr>
        <p:spPr>
          <a:xfrm>
            <a:off x="3154650" y="3337800"/>
            <a:ext cx="2834700" cy="1346100"/>
          </a:xfrm>
          <a:prstGeom prst="rect">
            <a:avLst/>
          </a:prstGeom>
        </p:spPr>
        <p:txBody>
          <a:bodyPr spcFirstLastPara="1" wrap="square" lIns="91425" tIns="91425" rIns="91425" bIns="91425" anchor="t" anchorCtr="0">
            <a:spAutoFit/>
          </a:bodyPr>
          <a:lstStyle>
            <a:lvl1pPr marL="457200" lvl="0" indent="-285750">
              <a:lnSpc>
                <a:spcPct val="100000"/>
              </a:lnSpc>
              <a:spcBef>
                <a:spcPts val="0"/>
              </a:spcBef>
              <a:spcAft>
                <a:spcPts val="0"/>
              </a:spcAft>
              <a:buSzPts val="900"/>
              <a:buFont typeface="Nunito Sans"/>
              <a:buChar char="●"/>
              <a:defRPr sz="900"/>
            </a:lvl1pPr>
            <a:lvl2pPr marL="914400" lvl="1" indent="-285750">
              <a:lnSpc>
                <a:spcPct val="100000"/>
              </a:lnSpc>
              <a:spcBef>
                <a:spcPts val="0"/>
              </a:spcBef>
              <a:spcAft>
                <a:spcPts val="0"/>
              </a:spcAft>
              <a:buSzPts val="900"/>
              <a:buFont typeface="Nunito Sans"/>
              <a:buChar char="○"/>
              <a:defRPr sz="900"/>
            </a:lvl2pPr>
            <a:lvl3pPr marL="1371600" lvl="2" indent="-285750">
              <a:lnSpc>
                <a:spcPct val="100000"/>
              </a:lnSpc>
              <a:spcBef>
                <a:spcPts val="0"/>
              </a:spcBef>
              <a:spcAft>
                <a:spcPts val="0"/>
              </a:spcAft>
              <a:buSzPts val="900"/>
              <a:buFont typeface="Nunito Sans"/>
              <a:buChar char="■"/>
              <a:defRPr sz="900"/>
            </a:lvl3pPr>
            <a:lvl4pPr marL="1828800" lvl="3" indent="-285750">
              <a:lnSpc>
                <a:spcPct val="100000"/>
              </a:lnSpc>
              <a:spcBef>
                <a:spcPts val="0"/>
              </a:spcBef>
              <a:spcAft>
                <a:spcPts val="0"/>
              </a:spcAft>
              <a:buSzPts val="900"/>
              <a:buFont typeface="Nunito Sans"/>
              <a:buChar char="●"/>
              <a:defRPr sz="900"/>
            </a:lvl4pPr>
            <a:lvl5pPr marL="2286000" lvl="4" indent="-285750">
              <a:lnSpc>
                <a:spcPct val="100000"/>
              </a:lnSpc>
              <a:spcBef>
                <a:spcPts val="0"/>
              </a:spcBef>
              <a:spcAft>
                <a:spcPts val="0"/>
              </a:spcAft>
              <a:buSzPts val="900"/>
              <a:buFont typeface="Nunito Sans"/>
              <a:buChar char="○"/>
              <a:defRPr sz="900"/>
            </a:lvl5pPr>
            <a:lvl6pPr marL="2743200" lvl="5" indent="-285750">
              <a:lnSpc>
                <a:spcPct val="100000"/>
              </a:lnSpc>
              <a:spcBef>
                <a:spcPts val="0"/>
              </a:spcBef>
              <a:spcAft>
                <a:spcPts val="0"/>
              </a:spcAft>
              <a:buSzPts val="900"/>
              <a:buFont typeface="Nunito Sans"/>
              <a:buChar char="■"/>
              <a:defRPr sz="900"/>
            </a:lvl6pPr>
            <a:lvl7pPr marL="3200400" lvl="6" indent="-285750">
              <a:lnSpc>
                <a:spcPct val="100000"/>
              </a:lnSpc>
              <a:spcBef>
                <a:spcPts val="0"/>
              </a:spcBef>
              <a:spcAft>
                <a:spcPts val="0"/>
              </a:spcAft>
              <a:buSzPts val="900"/>
              <a:buFont typeface="Nunito Sans"/>
              <a:buChar char="●"/>
              <a:defRPr sz="900"/>
            </a:lvl7pPr>
            <a:lvl8pPr marL="3657600" lvl="7" indent="-285750">
              <a:lnSpc>
                <a:spcPct val="100000"/>
              </a:lnSpc>
              <a:spcBef>
                <a:spcPts val="0"/>
              </a:spcBef>
              <a:spcAft>
                <a:spcPts val="0"/>
              </a:spcAft>
              <a:buSzPts val="900"/>
              <a:buFont typeface="Nunito Sans"/>
              <a:buChar char="○"/>
              <a:defRPr sz="900"/>
            </a:lvl8pPr>
            <a:lvl9pPr marL="4114800" lvl="8" indent="-285750">
              <a:lnSpc>
                <a:spcPct val="100000"/>
              </a:lnSpc>
              <a:spcBef>
                <a:spcPts val="0"/>
              </a:spcBef>
              <a:spcAft>
                <a:spcPts val="0"/>
              </a:spcAft>
              <a:buSzPts val="900"/>
              <a:buFont typeface="Nunito Sans"/>
              <a:buChar char="■"/>
              <a:defRPr sz="900"/>
            </a:lvl9pPr>
          </a:lstStyle>
          <a:p>
            <a:endParaRPr/>
          </a:p>
        </p:txBody>
      </p:sp>
      <p:sp>
        <p:nvSpPr>
          <p:cNvPr id="228" name="Google Shape;228;p29"/>
          <p:cNvSpPr txBox="1">
            <a:spLocks noGrp="1"/>
          </p:cNvSpPr>
          <p:nvPr>
            <p:ph type="body" idx="2"/>
          </p:nvPr>
        </p:nvSpPr>
        <p:spPr>
          <a:xfrm>
            <a:off x="228600" y="3337800"/>
            <a:ext cx="2834700" cy="1346100"/>
          </a:xfrm>
          <a:prstGeom prst="rect">
            <a:avLst/>
          </a:prstGeom>
        </p:spPr>
        <p:txBody>
          <a:bodyPr spcFirstLastPara="1" wrap="square" lIns="91425" tIns="91425" rIns="91425" bIns="91425" anchor="t" anchorCtr="0">
            <a:spAutoFit/>
          </a:bodyPr>
          <a:lstStyle>
            <a:lvl1pPr marL="457200" lvl="0" indent="-285750">
              <a:spcBef>
                <a:spcPts val="0"/>
              </a:spcBef>
              <a:spcAft>
                <a:spcPts val="0"/>
              </a:spcAft>
              <a:buClr>
                <a:schemeClr val="dk1"/>
              </a:buClr>
              <a:buSzPts val="900"/>
              <a:buFont typeface="Nunito Sans"/>
              <a:buChar char="●"/>
              <a:defRPr sz="900"/>
            </a:lvl1pPr>
            <a:lvl2pPr marL="914400" lvl="1" indent="-285750">
              <a:spcBef>
                <a:spcPts val="0"/>
              </a:spcBef>
              <a:spcAft>
                <a:spcPts val="0"/>
              </a:spcAft>
              <a:buClr>
                <a:schemeClr val="dk1"/>
              </a:buClr>
              <a:buSzPts val="900"/>
              <a:buFont typeface="Nunito Sans"/>
              <a:buChar char="○"/>
              <a:defRPr sz="900"/>
            </a:lvl2pPr>
            <a:lvl3pPr marL="1371600" lvl="2" indent="-285750">
              <a:spcBef>
                <a:spcPts val="0"/>
              </a:spcBef>
              <a:spcAft>
                <a:spcPts val="0"/>
              </a:spcAft>
              <a:buClr>
                <a:schemeClr val="dk1"/>
              </a:buClr>
              <a:buSzPts val="900"/>
              <a:buFont typeface="Nunito Sans"/>
              <a:buChar char="■"/>
              <a:defRPr sz="900"/>
            </a:lvl3pPr>
            <a:lvl4pPr marL="1828800" lvl="3" indent="-285750">
              <a:spcBef>
                <a:spcPts val="0"/>
              </a:spcBef>
              <a:spcAft>
                <a:spcPts val="0"/>
              </a:spcAft>
              <a:buClr>
                <a:schemeClr val="dk1"/>
              </a:buClr>
              <a:buSzPts val="900"/>
              <a:buFont typeface="Nunito Sans"/>
              <a:buChar char="●"/>
              <a:defRPr sz="900"/>
            </a:lvl4pPr>
            <a:lvl5pPr marL="2286000" lvl="4" indent="-285750">
              <a:spcBef>
                <a:spcPts val="0"/>
              </a:spcBef>
              <a:spcAft>
                <a:spcPts val="0"/>
              </a:spcAft>
              <a:buClr>
                <a:schemeClr val="dk1"/>
              </a:buClr>
              <a:buSzPts val="900"/>
              <a:buFont typeface="Nunito Sans"/>
              <a:buChar char="○"/>
              <a:defRPr sz="900"/>
            </a:lvl5pPr>
            <a:lvl6pPr marL="2743200" lvl="5" indent="-285750">
              <a:spcBef>
                <a:spcPts val="0"/>
              </a:spcBef>
              <a:spcAft>
                <a:spcPts val="0"/>
              </a:spcAft>
              <a:buClr>
                <a:schemeClr val="dk1"/>
              </a:buClr>
              <a:buSzPts val="900"/>
              <a:buFont typeface="Nunito Sans"/>
              <a:buChar char="■"/>
              <a:defRPr sz="900"/>
            </a:lvl6pPr>
            <a:lvl7pPr marL="3200400" lvl="6" indent="-285750">
              <a:spcBef>
                <a:spcPts val="0"/>
              </a:spcBef>
              <a:spcAft>
                <a:spcPts val="0"/>
              </a:spcAft>
              <a:buClr>
                <a:schemeClr val="dk1"/>
              </a:buClr>
              <a:buSzPts val="900"/>
              <a:buFont typeface="Nunito Sans"/>
              <a:buChar char="●"/>
              <a:defRPr sz="900"/>
            </a:lvl7pPr>
            <a:lvl8pPr marL="3657600" lvl="7" indent="-285750">
              <a:spcBef>
                <a:spcPts val="0"/>
              </a:spcBef>
              <a:spcAft>
                <a:spcPts val="0"/>
              </a:spcAft>
              <a:buClr>
                <a:schemeClr val="dk1"/>
              </a:buClr>
              <a:buSzPts val="900"/>
              <a:buFont typeface="Nunito Sans"/>
              <a:buChar char="○"/>
              <a:defRPr sz="900"/>
            </a:lvl8pPr>
            <a:lvl9pPr marL="4114800" lvl="8" indent="-285750">
              <a:spcBef>
                <a:spcPts val="0"/>
              </a:spcBef>
              <a:spcAft>
                <a:spcPts val="0"/>
              </a:spcAft>
              <a:buClr>
                <a:schemeClr val="dk1"/>
              </a:buClr>
              <a:buSzPts val="900"/>
              <a:buFont typeface="Nunito Sans"/>
              <a:buChar char="■"/>
              <a:defRPr sz="900"/>
            </a:lvl9pPr>
          </a:lstStyle>
          <a:p>
            <a:endParaRPr/>
          </a:p>
        </p:txBody>
      </p:sp>
      <p:sp>
        <p:nvSpPr>
          <p:cNvPr id="229" name="Google Shape;229;p29"/>
          <p:cNvSpPr txBox="1">
            <a:spLocks noGrp="1"/>
          </p:cNvSpPr>
          <p:nvPr>
            <p:ph type="body" idx="3"/>
          </p:nvPr>
        </p:nvSpPr>
        <p:spPr>
          <a:xfrm>
            <a:off x="6080700" y="3337800"/>
            <a:ext cx="2834700" cy="1346100"/>
          </a:xfrm>
          <a:prstGeom prst="rect">
            <a:avLst/>
          </a:prstGeom>
        </p:spPr>
        <p:txBody>
          <a:bodyPr spcFirstLastPara="1" wrap="square" lIns="91425" tIns="91425" rIns="91425" bIns="91425" anchor="t" anchorCtr="0">
            <a:spAutoFit/>
          </a:bodyPr>
          <a:lstStyle>
            <a:lvl1pPr marL="457200" lvl="0" indent="-285750">
              <a:spcBef>
                <a:spcPts val="0"/>
              </a:spcBef>
              <a:spcAft>
                <a:spcPts val="0"/>
              </a:spcAft>
              <a:buClr>
                <a:schemeClr val="dk1"/>
              </a:buClr>
              <a:buSzPts val="900"/>
              <a:buFont typeface="Nunito Sans"/>
              <a:buChar char="●"/>
              <a:defRPr sz="900"/>
            </a:lvl1pPr>
            <a:lvl2pPr marL="914400" lvl="1" indent="-285750">
              <a:spcBef>
                <a:spcPts val="0"/>
              </a:spcBef>
              <a:spcAft>
                <a:spcPts val="0"/>
              </a:spcAft>
              <a:buClr>
                <a:schemeClr val="dk1"/>
              </a:buClr>
              <a:buSzPts val="900"/>
              <a:buFont typeface="Nunito Sans"/>
              <a:buChar char="○"/>
              <a:defRPr sz="900"/>
            </a:lvl2pPr>
            <a:lvl3pPr marL="1371600" lvl="2" indent="-285750">
              <a:spcBef>
                <a:spcPts val="0"/>
              </a:spcBef>
              <a:spcAft>
                <a:spcPts val="0"/>
              </a:spcAft>
              <a:buClr>
                <a:schemeClr val="dk1"/>
              </a:buClr>
              <a:buSzPts val="900"/>
              <a:buFont typeface="Nunito Sans"/>
              <a:buChar char="■"/>
              <a:defRPr sz="900"/>
            </a:lvl3pPr>
            <a:lvl4pPr marL="1828800" lvl="3" indent="-285750">
              <a:spcBef>
                <a:spcPts val="0"/>
              </a:spcBef>
              <a:spcAft>
                <a:spcPts val="0"/>
              </a:spcAft>
              <a:buClr>
                <a:schemeClr val="dk1"/>
              </a:buClr>
              <a:buSzPts val="900"/>
              <a:buFont typeface="Nunito Sans"/>
              <a:buChar char="●"/>
              <a:defRPr sz="900"/>
            </a:lvl4pPr>
            <a:lvl5pPr marL="2286000" lvl="4" indent="-285750">
              <a:spcBef>
                <a:spcPts val="0"/>
              </a:spcBef>
              <a:spcAft>
                <a:spcPts val="0"/>
              </a:spcAft>
              <a:buClr>
                <a:schemeClr val="dk1"/>
              </a:buClr>
              <a:buSzPts val="900"/>
              <a:buFont typeface="Nunito Sans"/>
              <a:buChar char="○"/>
              <a:defRPr sz="900"/>
            </a:lvl5pPr>
            <a:lvl6pPr marL="2743200" lvl="5" indent="-285750">
              <a:spcBef>
                <a:spcPts val="0"/>
              </a:spcBef>
              <a:spcAft>
                <a:spcPts val="0"/>
              </a:spcAft>
              <a:buClr>
                <a:schemeClr val="dk1"/>
              </a:buClr>
              <a:buSzPts val="900"/>
              <a:buFont typeface="Nunito Sans"/>
              <a:buChar char="■"/>
              <a:defRPr sz="900"/>
            </a:lvl6pPr>
            <a:lvl7pPr marL="3200400" lvl="6" indent="-285750">
              <a:spcBef>
                <a:spcPts val="0"/>
              </a:spcBef>
              <a:spcAft>
                <a:spcPts val="0"/>
              </a:spcAft>
              <a:buClr>
                <a:schemeClr val="dk1"/>
              </a:buClr>
              <a:buSzPts val="900"/>
              <a:buFont typeface="Nunito Sans"/>
              <a:buChar char="●"/>
              <a:defRPr sz="900"/>
            </a:lvl7pPr>
            <a:lvl8pPr marL="3657600" lvl="7" indent="-285750">
              <a:spcBef>
                <a:spcPts val="0"/>
              </a:spcBef>
              <a:spcAft>
                <a:spcPts val="0"/>
              </a:spcAft>
              <a:buClr>
                <a:schemeClr val="dk1"/>
              </a:buClr>
              <a:buSzPts val="900"/>
              <a:buFont typeface="Nunito Sans"/>
              <a:buChar char="○"/>
              <a:defRPr sz="900"/>
            </a:lvl8pPr>
            <a:lvl9pPr marL="4114800" lvl="8" indent="-285750">
              <a:spcBef>
                <a:spcPts val="0"/>
              </a:spcBef>
              <a:spcAft>
                <a:spcPts val="0"/>
              </a:spcAft>
              <a:buClr>
                <a:schemeClr val="dk1"/>
              </a:buClr>
              <a:buSzPts val="900"/>
              <a:buFont typeface="Nunito Sans"/>
              <a:buChar char="■"/>
              <a:defRPr sz="900"/>
            </a:lvl9pPr>
          </a:lstStyle>
          <a:p>
            <a:endParaRPr/>
          </a:p>
        </p:txBody>
      </p:sp>
      <p:sp>
        <p:nvSpPr>
          <p:cNvPr id="230" name="Google Shape;230;p29"/>
          <p:cNvSpPr txBox="1">
            <a:spLocks noGrp="1"/>
          </p:cNvSpPr>
          <p:nvPr>
            <p:ph type="title"/>
          </p:nvPr>
        </p:nvSpPr>
        <p:spPr>
          <a:xfrm>
            <a:off x="1877050" y="1578774"/>
            <a:ext cx="3003000" cy="292500"/>
          </a:xfrm>
          <a:prstGeom prst="rect">
            <a:avLst/>
          </a:prstGeom>
        </p:spPr>
        <p:txBody>
          <a:bodyPr spcFirstLastPara="1" wrap="square" lIns="91425" tIns="91425" rIns="91425" bIns="0" anchor="t" anchorCtr="0">
            <a:spAutoFit/>
          </a:bodyPr>
          <a:lstStyle>
            <a:lvl1pPr lvl="0">
              <a:spcBef>
                <a:spcPts val="0"/>
              </a:spcBef>
              <a:spcAft>
                <a:spcPts val="0"/>
              </a:spcAft>
              <a:buNone/>
              <a:defRPr sz="1400" b="0">
                <a:solidFill>
                  <a:schemeClr val="accent1"/>
                </a:solidFill>
                <a:latin typeface="Poppins SemiBold"/>
                <a:ea typeface="Poppins SemiBold"/>
                <a:cs typeface="Poppins SemiBold"/>
                <a:sym typeface="Poppins SemiBold"/>
              </a:defRPr>
            </a:lvl1pPr>
            <a:lvl2pPr lvl="1">
              <a:spcBef>
                <a:spcPts val="0"/>
              </a:spcBef>
              <a:spcAft>
                <a:spcPts val="0"/>
              </a:spcAft>
              <a:buNone/>
              <a:defRPr sz="2000">
                <a:solidFill>
                  <a:schemeClr val="accent1"/>
                </a:solidFill>
                <a:latin typeface="Poppins SemiBold"/>
                <a:ea typeface="Poppins SemiBold"/>
                <a:cs typeface="Poppins SemiBold"/>
                <a:sym typeface="Poppins SemiBold"/>
              </a:defRPr>
            </a:lvl2pPr>
            <a:lvl3pPr lvl="2">
              <a:spcBef>
                <a:spcPts val="0"/>
              </a:spcBef>
              <a:spcAft>
                <a:spcPts val="0"/>
              </a:spcAft>
              <a:buNone/>
              <a:defRPr sz="2000">
                <a:solidFill>
                  <a:schemeClr val="accent1"/>
                </a:solidFill>
                <a:latin typeface="Poppins SemiBold"/>
                <a:ea typeface="Poppins SemiBold"/>
                <a:cs typeface="Poppins SemiBold"/>
                <a:sym typeface="Poppins SemiBold"/>
              </a:defRPr>
            </a:lvl3pPr>
            <a:lvl4pPr lvl="3">
              <a:spcBef>
                <a:spcPts val="0"/>
              </a:spcBef>
              <a:spcAft>
                <a:spcPts val="0"/>
              </a:spcAft>
              <a:buNone/>
              <a:defRPr sz="2000">
                <a:solidFill>
                  <a:schemeClr val="accent1"/>
                </a:solidFill>
                <a:latin typeface="Poppins SemiBold"/>
                <a:ea typeface="Poppins SemiBold"/>
                <a:cs typeface="Poppins SemiBold"/>
                <a:sym typeface="Poppins SemiBold"/>
              </a:defRPr>
            </a:lvl4pPr>
            <a:lvl5pPr lvl="4">
              <a:spcBef>
                <a:spcPts val="0"/>
              </a:spcBef>
              <a:spcAft>
                <a:spcPts val="0"/>
              </a:spcAft>
              <a:buNone/>
              <a:defRPr sz="2000">
                <a:solidFill>
                  <a:schemeClr val="accent1"/>
                </a:solidFill>
                <a:latin typeface="Poppins SemiBold"/>
                <a:ea typeface="Poppins SemiBold"/>
                <a:cs typeface="Poppins SemiBold"/>
                <a:sym typeface="Poppins SemiBold"/>
              </a:defRPr>
            </a:lvl5pPr>
            <a:lvl6pPr lvl="5">
              <a:spcBef>
                <a:spcPts val="0"/>
              </a:spcBef>
              <a:spcAft>
                <a:spcPts val="0"/>
              </a:spcAft>
              <a:buNone/>
              <a:defRPr sz="2000">
                <a:solidFill>
                  <a:schemeClr val="accent1"/>
                </a:solidFill>
                <a:latin typeface="Poppins SemiBold"/>
                <a:ea typeface="Poppins SemiBold"/>
                <a:cs typeface="Poppins SemiBold"/>
                <a:sym typeface="Poppins SemiBold"/>
              </a:defRPr>
            </a:lvl6pPr>
            <a:lvl7pPr lvl="6">
              <a:spcBef>
                <a:spcPts val="0"/>
              </a:spcBef>
              <a:spcAft>
                <a:spcPts val="0"/>
              </a:spcAft>
              <a:buNone/>
              <a:defRPr sz="2000">
                <a:solidFill>
                  <a:schemeClr val="accent1"/>
                </a:solidFill>
                <a:latin typeface="Poppins SemiBold"/>
                <a:ea typeface="Poppins SemiBold"/>
                <a:cs typeface="Poppins SemiBold"/>
                <a:sym typeface="Poppins SemiBold"/>
              </a:defRPr>
            </a:lvl7pPr>
            <a:lvl8pPr lvl="7">
              <a:spcBef>
                <a:spcPts val="0"/>
              </a:spcBef>
              <a:spcAft>
                <a:spcPts val="0"/>
              </a:spcAft>
              <a:buNone/>
              <a:defRPr sz="2000">
                <a:solidFill>
                  <a:schemeClr val="accent1"/>
                </a:solidFill>
                <a:latin typeface="Poppins SemiBold"/>
                <a:ea typeface="Poppins SemiBold"/>
                <a:cs typeface="Poppins SemiBold"/>
                <a:sym typeface="Poppins SemiBold"/>
              </a:defRPr>
            </a:lvl8pPr>
            <a:lvl9pPr lvl="8">
              <a:spcBef>
                <a:spcPts val="0"/>
              </a:spcBef>
              <a:spcAft>
                <a:spcPts val="0"/>
              </a:spcAft>
              <a:buNone/>
              <a:defRPr sz="2000">
                <a:solidFill>
                  <a:schemeClr val="accent1"/>
                </a:solidFill>
                <a:latin typeface="Poppins SemiBold"/>
                <a:ea typeface="Poppins SemiBold"/>
                <a:cs typeface="Poppins SemiBold"/>
                <a:sym typeface="Poppins SemiBold"/>
              </a:defRPr>
            </a:lvl9pPr>
          </a:lstStyle>
          <a:p>
            <a:endParaRPr/>
          </a:p>
        </p:txBody>
      </p:sp>
      <p:sp>
        <p:nvSpPr>
          <p:cNvPr id="231" name="Google Shape;231;p29"/>
          <p:cNvSpPr txBox="1">
            <a:spLocks noGrp="1"/>
          </p:cNvSpPr>
          <p:nvPr>
            <p:ph type="title" idx="4"/>
          </p:nvPr>
        </p:nvSpPr>
        <p:spPr>
          <a:xfrm>
            <a:off x="1877050" y="1944332"/>
            <a:ext cx="3598500" cy="742200"/>
          </a:xfrm>
          <a:prstGeom prst="rect">
            <a:avLst/>
          </a:prstGeom>
        </p:spPr>
        <p:txBody>
          <a:bodyPr spcFirstLastPara="1" wrap="square" lIns="91425" tIns="91425" rIns="91425" bIns="91425" anchor="t" anchorCtr="0">
            <a:spAutoFit/>
          </a:bodyPr>
          <a:lstStyle>
            <a:lvl1pPr lvl="0">
              <a:spcBef>
                <a:spcPts val="0"/>
              </a:spcBef>
              <a:spcAft>
                <a:spcPts val="0"/>
              </a:spcAft>
              <a:buNone/>
              <a:defRPr sz="1200" b="0">
                <a:latin typeface="Nunito Sans"/>
                <a:ea typeface="Nunito Sans"/>
                <a:cs typeface="Nunito Sans"/>
                <a:sym typeface="Nunito Sans"/>
              </a:defRPr>
            </a:lvl1pPr>
            <a:lvl2pPr lvl="1">
              <a:spcBef>
                <a:spcPts val="0"/>
              </a:spcBef>
              <a:spcAft>
                <a:spcPts val="0"/>
              </a:spcAft>
              <a:buNone/>
              <a:defRPr sz="2000">
                <a:latin typeface="Nunito Sans"/>
                <a:ea typeface="Nunito Sans"/>
                <a:cs typeface="Nunito Sans"/>
                <a:sym typeface="Nunito Sans"/>
              </a:defRPr>
            </a:lvl2pPr>
            <a:lvl3pPr lvl="2">
              <a:spcBef>
                <a:spcPts val="0"/>
              </a:spcBef>
              <a:spcAft>
                <a:spcPts val="0"/>
              </a:spcAft>
              <a:buNone/>
              <a:defRPr sz="2000">
                <a:latin typeface="Nunito Sans"/>
                <a:ea typeface="Nunito Sans"/>
                <a:cs typeface="Nunito Sans"/>
                <a:sym typeface="Nunito Sans"/>
              </a:defRPr>
            </a:lvl3pPr>
            <a:lvl4pPr lvl="3">
              <a:spcBef>
                <a:spcPts val="0"/>
              </a:spcBef>
              <a:spcAft>
                <a:spcPts val="0"/>
              </a:spcAft>
              <a:buNone/>
              <a:defRPr sz="2000">
                <a:latin typeface="Nunito Sans"/>
                <a:ea typeface="Nunito Sans"/>
                <a:cs typeface="Nunito Sans"/>
                <a:sym typeface="Nunito Sans"/>
              </a:defRPr>
            </a:lvl4pPr>
            <a:lvl5pPr lvl="4">
              <a:spcBef>
                <a:spcPts val="0"/>
              </a:spcBef>
              <a:spcAft>
                <a:spcPts val="0"/>
              </a:spcAft>
              <a:buNone/>
              <a:defRPr sz="2000">
                <a:latin typeface="Nunito Sans"/>
                <a:ea typeface="Nunito Sans"/>
                <a:cs typeface="Nunito Sans"/>
                <a:sym typeface="Nunito Sans"/>
              </a:defRPr>
            </a:lvl5pPr>
            <a:lvl6pPr lvl="5">
              <a:spcBef>
                <a:spcPts val="0"/>
              </a:spcBef>
              <a:spcAft>
                <a:spcPts val="0"/>
              </a:spcAft>
              <a:buNone/>
              <a:defRPr sz="2000">
                <a:latin typeface="Nunito Sans"/>
                <a:ea typeface="Nunito Sans"/>
                <a:cs typeface="Nunito Sans"/>
                <a:sym typeface="Nunito Sans"/>
              </a:defRPr>
            </a:lvl6pPr>
            <a:lvl7pPr lvl="6">
              <a:spcBef>
                <a:spcPts val="0"/>
              </a:spcBef>
              <a:spcAft>
                <a:spcPts val="0"/>
              </a:spcAft>
              <a:buNone/>
              <a:defRPr sz="2000">
                <a:latin typeface="Nunito Sans"/>
                <a:ea typeface="Nunito Sans"/>
                <a:cs typeface="Nunito Sans"/>
                <a:sym typeface="Nunito Sans"/>
              </a:defRPr>
            </a:lvl7pPr>
            <a:lvl8pPr lvl="7">
              <a:spcBef>
                <a:spcPts val="0"/>
              </a:spcBef>
              <a:spcAft>
                <a:spcPts val="0"/>
              </a:spcAft>
              <a:buNone/>
              <a:defRPr sz="2000">
                <a:latin typeface="Nunito Sans"/>
                <a:ea typeface="Nunito Sans"/>
                <a:cs typeface="Nunito Sans"/>
                <a:sym typeface="Nunito Sans"/>
              </a:defRPr>
            </a:lvl8pPr>
            <a:lvl9pPr lvl="8">
              <a:spcBef>
                <a:spcPts val="0"/>
              </a:spcBef>
              <a:spcAft>
                <a:spcPts val="0"/>
              </a:spcAft>
              <a:buNone/>
              <a:defRPr sz="2000">
                <a:latin typeface="Nunito Sans"/>
                <a:ea typeface="Nunito Sans"/>
                <a:cs typeface="Nunito Sans"/>
                <a:sym typeface="Nunito Sans"/>
              </a:defRPr>
            </a:lvl9pPr>
          </a:lstStyle>
          <a:p>
            <a:endParaRPr/>
          </a:p>
        </p:txBody>
      </p:sp>
      <p:sp>
        <p:nvSpPr>
          <p:cNvPr id="232" name="Google Shape;232;p29"/>
          <p:cNvSpPr>
            <a:spLocks noGrp="1"/>
          </p:cNvSpPr>
          <p:nvPr>
            <p:ph type="pic" idx="5"/>
          </p:nvPr>
        </p:nvSpPr>
        <p:spPr>
          <a:xfrm>
            <a:off x="309350" y="1425725"/>
            <a:ext cx="1409700" cy="1409700"/>
          </a:xfrm>
          <a:prstGeom prst="roundRect">
            <a:avLst>
              <a:gd name="adj" fmla="val 16667"/>
            </a:avLst>
          </a:prstGeom>
          <a:noFill/>
          <a:ln>
            <a:noFill/>
          </a:ln>
        </p:spPr>
      </p:sp>
      <p:pic>
        <p:nvPicPr>
          <p:cNvPr id="233" name="Google Shape;233;p29"/>
          <p:cNvPicPr preferRelativeResize="0"/>
          <p:nvPr/>
        </p:nvPicPr>
        <p:blipFill rotWithShape="1">
          <a:blip r:embed="rId3">
            <a:alphaModFix/>
          </a:blip>
          <a:srcRect t="49683" r="49117"/>
          <a:stretch/>
        </p:blipFill>
        <p:spPr>
          <a:xfrm>
            <a:off x="7392192" y="-1"/>
            <a:ext cx="1751812" cy="1732300"/>
          </a:xfrm>
          <a:prstGeom prst="rect">
            <a:avLst/>
          </a:prstGeom>
          <a:noFill/>
          <a:ln>
            <a:noFill/>
          </a:ln>
        </p:spPr>
      </p:pic>
      <p:sp>
        <p:nvSpPr>
          <p:cNvPr id="234" name="Google Shape;234;p29"/>
          <p:cNvSpPr txBox="1">
            <a:spLocks noGrp="1"/>
          </p:cNvSpPr>
          <p:nvPr>
            <p:ph type="title" idx="6"/>
          </p:nvPr>
        </p:nvSpPr>
        <p:spPr>
          <a:xfrm>
            <a:off x="228600" y="228600"/>
            <a:ext cx="57606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sz="2000"/>
            </a:lvl1pPr>
            <a:lvl2pPr lvl="1">
              <a:spcBef>
                <a:spcPts val="0"/>
              </a:spcBef>
              <a:spcAft>
                <a:spcPts val="0"/>
              </a:spcAft>
              <a:buNone/>
              <a:defRPr sz="2000">
                <a:latin typeface="Poppins SemiBold"/>
                <a:ea typeface="Poppins SemiBold"/>
                <a:cs typeface="Poppins SemiBold"/>
                <a:sym typeface="Poppins SemiBold"/>
              </a:defRPr>
            </a:lvl2pPr>
            <a:lvl3pPr lvl="2">
              <a:spcBef>
                <a:spcPts val="0"/>
              </a:spcBef>
              <a:spcAft>
                <a:spcPts val="0"/>
              </a:spcAft>
              <a:buNone/>
              <a:defRPr sz="2000">
                <a:latin typeface="Poppins SemiBold"/>
                <a:ea typeface="Poppins SemiBold"/>
                <a:cs typeface="Poppins SemiBold"/>
                <a:sym typeface="Poppins SemiBold"/>
              </a:defRPr>
            </a:lvl3pPr>
            <a:lvl4pPr lvl="3">
              <a:spcBef>
                <a:spcPts val="0"/>
              </a:spcBef>
              <a:spcAft>
                <a:spcPts val="0"/>
              </a:spcAft>
              <a:buNone/>
              <a:defRPr sz="2000">
                <a:latin typeface="Poppins SemiBold"/>
                <a:ea typeface="Poppins SemiBold"/>
                <a:cs typeface="Poppins SemiBold"/>
                <a:sym typeface="Poppins SemiBold"/>
              </a:defRPr>
            </a:lvl4pPr>
            <a:lvl5pPr lvl="4">
              <a:spcBef>
                <a:spcPts val="0"/>
              </a:spcBef>
              <a:spcAft>
                <a:spcPts val="0"/>
              </a:spcAft>
              <a:buNone/>
              <a:defRPr sz="2000">
                <a:latin typeface="Poppins SemiBold"/>
                <a:ea typeface="Poppins SemiBold"/>
                <a:cs typeface="Poppins SemiBold"/>
                <a:sym typeface="Poppins SemiBold"/>
              </a:defRPr>
            </a:lvl5pPr>
            <a:lvl6pPr lvl="5">
              <a:spcBef>
                <a:spcPts val="0"/>
              </a:spcBef>
              <a:spcAft>
                <a:spcPts val="0"/>
              </a:spcAft>
              <a:buNone/>
              <a:defRPr sz="2000">
                <a:latin typeface="Poppins SemiBold"/>
                <a:ea typeface="Poppins SemiBold"/>
                <a:cs typeface="Poppins SemiBold"/>
                <a:sym typeface="Poppins SemiBold"/>
              </a:defRPr>
            </a:lvl6pPr>
            <a:lvl7pPr lvl="6">
              <a:spcBef>
                <a:spcPts val="0"/>
              </a:spcBef>
              <a:spcAft>
                <a:spcPts val="0"/>
              </a:spcAft>
              <a:buNone/>
              <a:defRPr sz="2000">
                <a:latin typeface="Poppins SemiBold"/>
                <a:ea typeface="Poppins SemiBold"/>
                <a:cs typeface="Poppins SemiBold"/>
                <a:sym typeface="Poppins SemiBold"/>
              </a:defRPr>
            </a:lvl7pPr>
            <a:lvl8pPr lvl="7">
              <a:spcBef>
                <a:spcPts val="0"/>
              </a:spcBef>
              <a:spcAft>
                <a:spcPts val="0"/>
              </a:spcAft>
              <a:buNone/>
              <a:defRPr sz="2000">
                <a:latin typeface="Poppins SemiBold"/>
                <a:ea typeface="Poppins SemiBold"/>
                <a:cs typeface="Poppins SemiBold"/>
                <a:sym typeface="Poppins SemiBold"/>
              </a:defRPr>
            </a:lvl8pPr>
            <a:lvl9pPr lvl="8">
              <a:spcBef>
                <a:spcPts val="0"/>
              </a:spcBef>
              <a:spcAft>
                <a:spcPts val="0"/>
              </a:spcAft>
              <a:buNone/>
              <a:defRPr sz="2000">
                <a:latin typeface="Poppins SemiBold"/>
                <a:ea typeface="Poppins SemiBold"/>
                <a:cs typeface="Poppins SemiBold"/>
                <a:sym typeface="Poppins SemiBold"/>
              </a:defRPr>
            </a:lvl9pPr>
          </a:lstStyle>
          <a:p>
            <a:endParaRPr/>
          </a:p>
        </p:txBody>
      </p:sp>
      <p:sp>
        <p:nvSpPr>
          <p:cNvPr id="235" name="Google Shape;235;p29"/>
          <p:cNvSpPr/>
          <p:nvPr/>
        </p:nvSpPr>
        <p:spPr>
          <a:xfrm>
            <a:off x="7302102" y="-1"/>
            <a:ext cx="1841902" cy="1572524"/>
          </a:xfrm>
          <a:custGeom>
            <a:avLst/>
            <a:gdLst/>
            <a:ahLst/>
            <a:cxnLst/>
            <a:rect l="l" t="t" r="r" b="b"/>
            <a:pathLst>
              <a:path w="65894" h="56257" extrusionOk="0">
                <a:moveTo>
                  <a:pt x="33226" y="18827"/>
                </a:moveTo>
                <a:lnTo>
                  <a:pt x="33115" y="20538"/>
                </a:lnTo>
                <a:lnTo>
                  <a:pt x="32966" y="22250"/>
                </a:lnTo>
                <a:lnTo>
                  <a:pt x="32743" y="23924"/>
                </a:lnTo>
                <a:lnTo>
                  <a:pt x="32445" y="25561"/>
                </a:lnTo>
                <a:lnTo>
                  <a:pt x="32110" y="27161"/>
                </a:lnTo>
                <a:lnTo>
                  <a:pt x="31701" y="28761"/>
                </a:lnTo>
                <a:lnTo>
                  <a:pt x="31217" y="30324"/>
                </a:lnTo>
                <a:lnTo>
                  <a:pt x="30696" y="31886"/>
                </a:lnTo>
                <a:lnTo>
                  <a:pt x="30212" y="33114"/>
                </a:lnTo>
                <a:lnTo>
                  <a:pt x="29692" y="34379"/>
                </a:lnTo>
                <a:lnTo>
                  <a:pt x="29133" y="35570"/>
                </a:lnTo>
                <a:lnTo>
                  <a:pt x="28538" y="36798"/>
                </a:lnTo>
                <a:lnTo>
                  <a:pt x="27868" y="37951"/>
                </a:lnTo>
                <a:lnTo>
                  <a:pt x="27199" y="39105"/>
                </a:lnTo>
                <a:lnTo>
                  <a:pt x="26455" y="40258"/>
                </a:lnTo>
                <a:lnTo>
                  <a:pt x="25673" y="41374"/>
                </a:lnTo>
                <a:lnTo>
                  <a:pt x="24855" y="42453"/>
                </a:lnTo>
                <a:lnTo>
                  <a:pt x="23999" y="43532"/>
                </a:lnTo>
                <a:lnTo>
                  <a:pt x="23143" y="44574"/>
                </a:lnTo>
                <a:lnTo>
                  <a:pt x="22176" y="45616"/>
                </a:lnTo>
                <a:lnTo>
                  <a:pt x="21208" y="46620"/>
                </a:lnTo>
                <a:lnTo>
                  <a:pt x="20204" y="47588"/>
                </a:lnTo>
                <a:lnTo>
                  <a:pt x="19162" y="48555"/>
                </a:lnTo>
                <a:lnTo>
                  <a:pt x="18083" y="49485"/>
                </a:lnTo>
                <a:lnTo>
                  <a:pt x="16520" y="50750"/>
                </a:lnTo>
                <a:lnTo>
                  <a:pt x="15069" y="51829"/>
                </a:lnTo>
                <a:lnTo>
                  <a:pt x="13693" y="52722"/>
                </a:lnTo>
                <a:lnTo>
                  <a:pt x="12428" y="53504"/>
                </a:lnTo>
                <a:lnTo>
                  <a:pt x="11237" y="54136"/>
                </a:lnTo>
                <a:lnTo>
                  <a:pt x="10158" y="54657"/>
                </a:lnTo>
                <a:lnTo>
                  <a:pt x="9153" y="55029"/>
                </a:lnTo>
                <a:lnTo>
                  <a:pt x="8223" y="55327"/>
                </a:lnTo>
                <a:lnTo>
                  <a:pt x="7367" y="55513"/>
                </a:lnTo>
                <a:lnTo>
                  <a:pt x="6586" y="55624"/>
                </a:lnTo>
                <a:lnTo>
                  <a:pt x="5879" y="55662"/>
                </a:lnTo>
                <a:lnTo>
                  <a:pt x="5247" y="55662"/>
                </a:lnTo>
                <a:lnTo>
                  <a:pt x="4688" y="55550"/>
                </a:lnTo>
                <a:lnTo>
                  <a:pt x="4205" y="55438"/>
                </a:lnTo>
                <a:lnTo>
                  <a:pt x="3758" y="55290"/>
                </a:lnTo>
                <a:lnTo>
                  <a:pt x="3386" y="55141"/>
                </a:lnTo>
                <a:lnTo>
                  <a:pt x="3014" y="54917"/>
                </a:lnTo>
                <a:lnTo>
                  <a:pt x="2679" y="54657"/>
                </a:lnTo>
                <a:lnTo>
                  <a:pt x="2344" y="54359"/>
                </a:lnTo>
                <a:lnTo>
                  <a:pt x="2047" y="54024"/>
                </a:lnTo>
                <a:lnTo>
                  <a:pt x="1786" y="53652"/>
                </a:lnTo>
                <a:lnTo>
                  <a:pt x="1526" y="53280"/>
                </a:lnTo>
                <a:lnTo>
                  <a:pt x="1303" y="52834"/>
                </a:lnTo>
                <a:lnTo>
                  <a:pt x="1117" y="52387"/>
                </a:lnTo>
                <a:lnTo>
                  <a:pt x="968" y="51904"/>
                </a:lnTo>
                <a:lnTo>
                  <a:pt x="819" y="51383"/>
                </a:lnTo>
                <a:lnTo>
                  <a:pt x="744" y="50825"/>
                </a:lnTo>
                <a:lnTo>
                  <a:pt x="670" y="50267"/>
                </a:lnTo>
                <a:lnTo>
                  <a:pt x="596" y="49671"/>
                </a:lnTo>
                <a:lnTo>
                  <a:pt x="596" y="49076"/>
                </a:lnTo>
                <a:lnTo>
                  <a:pt x="596" y="48406"/>
                </a:lnTo>
                <a:lnTo>
                  <a:pt x="633" y="47737"/>
                </a:lnTo>
                <a:lnTo>
                  <a:pt x="744" y="46844"/>
                </a:lnTo>
                <a:lnTo>
                  <a:pt x="893" y="45951"/>
                </a:lnTo>
                <a:lnTo>
                  <a:pt x="1117" y="45020"/>
                </a:lnTo>
                <a:lnTo>
                  <a:pt x="1340" y="44053"/>
                </a:lnTo>
                <a:lnTo>
                  <a:pt x="1637" y="43123"/>
                </a:lnTo>
                <a:lnTo>
                  <a:pt x="1972" y="42155"/>
                </a:lnTo>
                <a:lnTo>
                  <a:pt x="2344" y="41188"/>
                </a:lnTo>
                <a:lnTo>
                  <a:pt x="2754" y="40258"/>
                </a:lnTo>
                <a:lnTo>
                  <a:pt x="3237" y="39291"/>
                </a:lnTo>
                <a:lnTo>
                  <a:pt x="3721" y="38323"/>
                </a:lnTo>
                <a:lnTo>
                  <a:pt x="4279" y="37356"/>
                </a:lnTo>
                <a:lnTo>
                  <a:pt x="4837" y="36426"/>
                </a:lnTo>
                <a:lnTo>
                  <a:pt x="5470" y="35458"/>
                </a:lnTo>
                <a:lnTo>
                  <a:pt x="6102" y="34528"/>
                </a:lnTo>
                <a:lnTo>
                  <a:pt x="6809" y="33635"/>
                </a:lnTo>
                <a:lnTo>
                  <a:pt x="7553" y="32705"/>
                </a:lnTo>
                <a:lnTo>
                  <a:pt x="8186" y="31961"/>
                </a:lnTo>
                <a:lnTo>
                  <a:pt x="8893" y="31142"/>
                </a:lnTo>
                <a:lnTo>
                  <a:pt x="9674" y="30361"/>
                </a:lnTo>
                <a:lnTo>
                  <a:pt x="10530" y="29505"/>
                </a:lnTo>
                <a:lnTo>
                  <a:pt x="11423" y="28687"/>
                </a:lnTo>
                <a:lnTo>
                  <a:pt x="12390" y="27831"/>
                </a:lnTo>
                <a:lnTo>
                  <a:pt x="13432" y="26975"/>
                </a:lnTo>
                <a:lnTo>
                  <a:pt x="14548" y="26156"/>
                </a:lnTo>
                <a:lnTo>
                  <a:pt x="15702" y="25338"/>
                </a:lnTo>
                <a:lnTo>
                  <a:pt x="16967" y="24519"/>
                </a:lnTo>
                <a:lnTo>
                  <a:pt x="18269" y="23738"/>
                </a:lnTo>
                <a:lnTo>
                  <a:pt x="19683" y="22994"/>
                </a:lnTo>
                <a:lnTo>
                  <a:pt x="21134" y="22287"/>
                </a:lnTo>
                <a:lnTo>
                  <a:pt x="22697" y="21580"/>
                </a:lnTo>
                <a:lnTo>
                  <a:pt x="24297" y="20948"/>
                </a:lnTo>
                <a:lnTo>
                  <a:pt x="26008" y="20389"/>
                </a:lnTo>
                <a:lnTo>
                  <a:pt x="26938" y="20092"/>
                </a:lnTo>
                <a:lnTo>
                  <a:pt x="27831" y="19831"/>
                </a:lnTo>
                <a:lnTo>
                  <a:pt x="28761" y="19608"/>
                </a:lnTo>
                <a:lnTo>
                  <a:pt x="29654" y="19422"/>
                </a:lnTo>
                <a:lnTo>
                  <a:pt x="30547" y="19236"/>
                </a:lnTo>
                <a:lnTo>
                  <a:pt x="31440" y="19087"/>
                </a:lnTo>
                <a:lnTo>
                  <a:pt x="32333" y="18938"/>
                </a:lnTo>
                <a:lnTo>
                  <a:pt x="33226" y="18827"/>
                </a:lnTo>
                <a:close/>
                <a:moveTo>
                  <a:pt x="30696" y="0"/>
                </a:moveTo>
                <a:lnTo>
                  <a:pt x="31105" y="1377"/>
                </a:lnTo>
                <a:lnTo>
                  <a:pt x="31515" y="2865"/>
                </a:lnTo>
                <a:lnTo>
                  <a:pt x="31887" y="4502"/>
                </a:lnTo>
                <a:lnTo>
                  <a:pt x="32259" y="6251"/>
                </a:lnTo>
                <a:lnTo>
                  <a:pt x="32557" y="8074"/>
                </a:lnTo>
                <a:lnTo>
                  <a:pt x="32854" y="10009"/>
                </a:lnTo>
                <a:lnTo>
                  <a:pt x="33077" y="12055"/>
                </a:lnTo>
                <a:lnTo>
                  <a:pt x="33226" y="14139"/>
                </a:lnTo>
                <a:lnTo>
                  <a:pt x="33263" y="16222"/>
                </a:lnTo>
                <a:lnTo>
                  <a:pt x="33263" y="18231"/>
                </a:lnTo>
                <a:lnTo>
                  <a:pt x="32333" y="18343"/>
                </a:lnTo>
                <a:lnTo>
                  <a:pt x="31440" y="18492"/>
                </a:lnTo>
                <a:lnTo>
                  <a:pt x="30510" y="18641"/>
                </a:lnTo>
                <a:lnTo>
                  <a:pt x="29580" y="18827"/>
                </a:lnTo>
                <a:lnTo>
                  <a:pt x="28650" y="19013"/>
                </a:lnTo>
                <a:lnTo>
                  <a:pt x="27720" y="19273"/>
                </a:lnTo>
                <a:lnTo>
                  <a:pt x="26789" y="19534"/>
                </a:lnTo>
                <a:lnTo>
                  <a:pt x="25822" y="19831"/>
                </a:lnTo>
                <a:lnTo>
                  <a:pt x="24111" y="20389"/>
                </a:lnTo>
                <a:lnTo>
                  <a:pt x="22436" y="21059"/>
                </a:lnTo>
                <a:lnTo>
                  <a:pt x="20874" y="21729"/>
                </a:lnTo>
                <a:lnTo>
                  <a:pt x="19385" y="22473"/>
                </a:lnTo>
                <a:lnTo>
                  <a:pt x="17971" y="23217"/>
                </a:lnTo>
                <a:lnTo>
                  <a:pt x="16632" y="24036"/>
                </a:lnTo>
                <a:lnTo>
                  <a:pt x="15367" y="24854"/>
                </a:lnTo>
                <a:lnTo>
                  <a:pt x="14176" y="25673"/>
                </a:lnTo>
                <a:lnTo>
                  <a:pt x="13060" y="26529"/>
                </a:lnTo>
                <a:lnTo>
                  <a:pt x="12018" y="27384"/>
                </a:lnTo>
                <a:lnTo>
                  <a:pt x="11014" y="28240"/>
                </a:lnTo>
                <a:lnTo>
                  <a:pt x="10083" y="29096"/>
                </a:lnTo>
                <a:lnTo>
                  <a:pt x="9265" y="29914"/>
                </a:lnTo>
                <a:lnTo>
                  <a:pt x="8446" y="30770"/>
                </a:lnTo>
                <a:lnTo>
                  <a:pt x="7739" y="31551"/>
                </a:lnTo>
                <a:lnTo>
                  <a:pt x="7070" y="32333"/>
                </a:lnTo>
                <a:lnTo>
                  <a:pt x="6326" y="33263"/>
                </a:lnTo>
                <a:lnTo>
                  <a:pt x="5619" y="34193"/>
                </a:lnTo>
                <a:lnTo>
                  <a:pt x="4949" y="35161"/>
                </a:lnTo>
                <a:lnTo>
                  <a:pt x="4354" y="36091"/>
                </a:lnTo>
                <a:lnTo>
                  <a:pt x="3758" y="37095"/>
                </a:lnTo>
                <a:lnTo>
                  <a:pt x="3200" y="38063"/>
                </a:lnTo>
                <a:lnTo>
                  <a:pt x="2679" y="39030"/>
                </a:lnTo>
                <a:lnTo>
                  <a:pt x="2196" y="40035"/>
                </a:lnTo>
                <a:lnTo>
                  <a:pt x="1786" y="41002"/>
                </a:lnTo>
                <a:lnTo>
                  <a:pt x="1414" y="41969"/>
                </a:lnTo>
                <a:lnTo>
                  <a:pt x="1042" y="42974"/>
                </a:lnTo>
                <a:lnTo>
                  <a:pt x="782" y="43941"/>
                </a:lnTo>
                <a:lnTo>
                  <a:pt x="521" y="44872"/>
                </a:lnTo>
                <a:lnTo>
                  <a:pt x="298" y="45839"/>
                </a:lnTo>
                <a:lnTo>
                  <a:pt x="149" y="46769"/>
                </a:lnTo>
                <a:lnTo>
                  <a:pt x="38" y="47699"/>
                </a:lnTo>
                <a:lnTo>
                  <a:pt x="0" y="48406"/>
                </a:lnTo>
                <a:lnTo>
                  <a:pt x="0" y="49113"/>
                </a:lnTo>
                <a:lnTo>
                  <a:pt x="0" y="49746"/>
                </a:lnTo>
                <a:lnTo>
                  <a:pt x="75" y="50415"/>
                </a:lnTo>
                <a:lnTo>
                  <a:pt x="149" y="51011"/>
                </a:lnTo>
                <a:lnTo>
                  <a:pt x="261" y="51606"/>
                </a:lnTo>
                <a:lnTo>
                  <a:pt x="410" y="52164"/>
                </a:lnTo>
                <a:lnTo>
                  <a:pt x="596" y="52685"/>
                </a:lnTo>
                <a:lnTo>
                  <a:pt x="819" y="53169"/>
                </a:lnTo>
                <a:lnTo>
                  <a:pt x="1042" y="53615"/>
                </a:lnTo>
                <a:lnTo>
                  <a:pt x="1340" y="54062"/>
                </a:lnTo>
                <a:lnTo>
                  <a:pt x="1637" y="54434"/>
                </a:lnTo>
                <a:lnTo>
                  <a:pt x="1972" y="54806"/>
                </a:lnTo>
                <a:lnTo>
                  <a:pt x="2307" y="55141"/>
                </a:lnTo>
                <a:lnTo>
                  <a:pt x="2716" y="55401"/>
                </a:lnTo>
                <a:lnTo>
                  <a:pt x="3126" y="55662"/>
                </a:lnTo>
                <a:lnTo>
                  <a:pt x="3721" y="55922"/>
                </a:lnTo>
                <a:lnTo>
                  <a:pt x="4391" y="56108"/>
                </a:lnTo>
                <a:lnTo>
                  <a:pt x="5098" y="56220"/>
                </a:lnTo>
                <a:lnTo>
                  <a:pt x="5842" y="56257"/>
                </a:lnTo>
                <a:lnTo>
                  <a:pt x="6437" y="56257"/>
                </a:lnTo>
                <a:lnTo>
                  <a:pt x="7107" y="56182"/>
                </a:lnTo>
                <a:lnTo>
                  <a:pt x="7777" y="56034"/>
                </a:lnTo>
                <a:lnTo>
                  <a:pt x="8484" y="55885"/>
                </a:lnTo>
                <a:lnTo>
                  <a:pt x="9190" y="55624"/>
                </a:lnTo>
                <a:lnTo>
                  <a:pt x="9935" y="55364"/>
                </a:lnTo>
                <a:lnTo>
                  <a:pt x="10716" y="55029"/>
                </a:lnTo>
                <a:lnTo>
                  <a:pt x="11497" y="54657"/>
                </a:lnTo>
                <a:lnTo>
                  <a:pt x="12316" y="54248"/>
                </a:lnTo>
                <a:lnTo>
                  <a:pt x="13134" y="53764"/>
                </a:lnTo>
                <a:lnTo>
                  <a:pt x="13990" y="53243"/>
                </a:lnTo>
                <a:lnTo>
                  <a:pt x="14846" y="52685"/>
                </a:lnTo>
                <a:lnTo>
                  <a:pt x="15702" y="52090"/>
                </a:lnTo>
                <a:lnTo>
                  <a:pt x="16595" y="51420"/>
                </a:lnTo>
                <a:lnTo>
                  <a:pt x="17525" y="50713"/>
                </a:lnTo>
                <a:lnTo>
                  <a:pt x="18455" y="49969"/>
                </a:lnTo>
                <a:lnTo>
                  <a:pt x="19571" y="49002"/>
                </a:lnTo>
                <a:lnTo>
                  <a:pt x="20613" y="48034"/>
                </a:lnTo>
                <a:lnTo>
                  <a:pt x="21655" y="47030"/>
                </a:lnTo>
                <a:lnTo>
                  <a:pt x="22622" y="46025"/>
                </a:lnTo>
                <a:lnTo>
                  <a:pt x="23590" y="44983"/>
                </a:lnTo>
                <a:lnTo>
                  <a:pt x="24483" y="43904"/>
                </a:lnTo>
                <a:lnTo>
                  <a:pt x="25338" y="42825"/>
                </a:lnTo>
                <a:lnTo>
                  <a:pt x="26157" y="41709"/>
                </a:lnTo>
                <a:lnTo>
                  <a:pt x="26938" y="40593"/>
                </a:lnTo>
                <a:lnTo>
                  <a:pt x="27682" y="39439"/>
                </a:lnTo>
                <a:lnTo>
                  <a:pt x="28389" y="38249"/>
                </a:lnTo>
                <a:lnTo>
                  <a:pt x="29059" y="37058"/>
                </a:lnTo>
                <a:lnTo>
                  <a:pt x="29654" y="35830"/>
                </a:lnTo>
                <a:lnTo>
                  <a:pt x="30250" y="34602"/>
                </a:lnTo>
                <a:lnTo>
                  <a:pt x="30771" y="33337"/>
                </a:lnTo>
                <a:lnTo>
                  <a:pt x="31254" y="32072"/>
                </a:lnTo>
                <a:lnTo>
                  <a:pt x="31812" y="30510"/>
                </a:lnTo>
                <a:lnTo>
                  <a:pt x="32259" y="28910"/>
                </a:lnTo>
                <a:lnTo>
                  <a:pt x="32705" y="27273"/>
                </a:lnTo>
                <a:lnTo>
                  <a:pt x="33040" y="25636"/>
                </a:lnTo>
                <a:lnTo>
                  <a:pt x="33338" y="23961"/>
                </a:lnTo>
                <a:lnTo>
                  <a:pt x="33561" y="22250"/>
                </a:lnTo>
                <a:lnTo>
                  <a:pt x="33710" y="20538"/>
                </a:lnTo>
                <a:lnTo>
                  <a:pt x="33822" y="18790"/>
                </a:lnTo>
                <a:lnTo>
                  <a:pt x="35421" y="18678"/>
                </a:lnTo>
                <a:lnTo>
                  <a:pt x="36947" y="18678"/>
                </a:lnTo>
                <a:lnTo>
                  <a:pt x="38510" y="18752"/>
                </a:lnTo>
                <a:lnTo>
                  <a:pt x="40035" y="18901"/>
                </a:lnTo>
                <a:lnTo>
                  <a:pt x="41523" y="19124"/>
                </a:lnTo>
                <a:lnTo>
                  <a:pt x="43012" y="19422"/>
                </a:lnTo>
                <a:lnTo>
                  <a:pt x="44463" y="19831"/>
                </a:lnTo>
                <a:lnTo>
                  <a:pt x="45877" y="20315"/>
                </a:lnTo>
                <a:lnTo>
                  <a:pt x="46807" y="20650"/>
                </a:lnTo>
                <a:lnTo>
                  <a:pt x="47700" y="21022"/>
                </a:lnTo>
                <a:lnTo>
                  <a:pt x="48556" y="21431"/>
                </a:lnTo>
                <a:lnTo>
                  <a:pt x="49449" y="21878"/>
                </a:lnTo>
                <a:lnTo>
                  <a:pt x="50304" y="22361"/>
                </a:lnTo>
                <a:lnTo>
                  <a:pt x="51160" y="22882"/>
                </a:lnTo>
                <a:lnTo>
                  <a:pt x="52016" y="23440"/>
                </a:lnTo>
                <a:lnTo>
                  <a:pt x="52872" y="24036"/>
                </a:lnTo>
                <a:lnTo>
                  <a:pt x="53690" y="24631"/>
                </a:lnTo>
                <a:lnTo>
                  <a:pt x="54509" y="25264"/>
                </a:lnTo>
                <a:lnTo>
                  <a:pt x="55327" y="25933"/>
                </a:lnTo>
                <a:lnTo>
                  <a:pt x="56109" y="26677"/>
                </a:lnTo>
                <a:lnTo>
                  <a:pt x="56890" y="27384"/>
                </a:lnTo>
                <a:lnTo>
                  <a:pt x="57671" y="28166"/>
                </a:lnTo>
                <a:lnTo>
                  <a:pt x="58415" y="28984"/>
                </a:lnTo>
                <a:lnTo>
                  <a:pt x="59160" y="29803"/>
                </a:lnTo>
                <a:lnTo>
                  <a:pt x="60239" y="31068"/>
                </a:lnTo>
                <a:lnTo>
                  <a:pt x="61243" y="32370"/>
                </a:lnTo>
                <a:lnTo>
                  <a:pt x="62173" y="33635"/>
                </a:lnTo>
                <a:lnTo>
                  <a:pt x="63029" y="34937"/>
                </a:lnTo>
                <a:lnTo>
                  <a:pt x="63848" y="36202"/>
                </a:lnTo>
                <a:lnTo>
                  <a:pt x="64592" y="37430"/>
                </a:lnTo>
                <a:lnTo>
                  <a:pt x="65261" y="38621"/>
                </a:lnTo>
                <a:lnTo>
                  <a:pt x="65894" y="39811"/>
                </a:lnTo>
                <a:lnTo>
                  <a:pt x="65894" y="38546"/>
                </a:lnTo>
                <a:lnTo>
                  <a:pt x="65299" y="37467"/>
                </a:lnTo>
                <a:lnTo>
                  <a:pt x="64629" y="36351"/>
                </a:lnTo>
                <a:lnTo>
                  <a:pt x="63922" y="35198"/>
                </a:lnTo>
                <a:lnTo>
                  <a:pt x="63178" y="34044"/>
                </a:lnTo>
                <a:lnTo>
                  <a:pt x="62359" y="32891"/>
                </a:lnTo>
                <a:lnTo>
                  <a:pt x="61504" y="31738"/>
                </a:lnTo>
                <a:lnTo>
                  <a:pt x="60611" y="30584"/>
                </a:lnTo>
                <a:lnTo>
                  <a:pt x="59643" y="29431"/>
                </a:lnTo>
                <a:lnTo>
                  <a:pt x="58862" y="28575"/>
                </a:lnTo>
                <a:lnTo>
                  <a:pt x="58081" y="27756"/>
                </a:lnTo>
                <a:lnTo>
                  <a:pt x="57299" y="26975"/>
                </a:lnTo>
                <a:lnTo>
                  <a:pt x="56518" y="26231"/>
                </a:lnTo>
                <a:lnTo>
                  <a:pt x="55699" y="25487"/>
                </a:lnTo>
                <a:lnTo>
                  <a:pt x="54881" y="24817"/>
                </a:lnTo>
                <a:lnTo>
                  <a:pt x="54062" y="24147"/>
                </a:lnTo>
                <a:lnTo>
                  <a:pt x="53206" y="23552"/>
                </a:lnTo>
                <a:lnTo>
                  <a:pt x="52351" y="22957"/>
                </a:lnTo>
                <a:lnTo>
                  <a:pt x="51495" y="22399"/>
                </a:lnTo>
                <a:lnTo>
                  <a:pt x="50602" y="21878"/>
                </a:lnTo>
                <a:lnTo>
                  <a:pt x="49746" y="21357"/>
                </a:lnTo>
                <a:lnTo>
                  <a:pt x="48853" y="20910"/>
                </a:lnTo>
                <a:lnTo>
                  <a:pt x="47923" y="20501"/>
                </a:lnTo>
                <a:lnTo>
                  <a:pt x="47030" y="20092"/>
                </a:lnTo>
                <a:lnTo>
                  <a:pt x="46100" y="19757"/>
                </a:lnTo>
                <a:lnTo>
                  <a:pt x="44649" y="19273"/>
                </a:lnTo>
                <a:lnTo>
                  <a:pt x="43161" y="18864"/>
                </a:lnTo>
                <a:lnTo>
                  <a:pt x="41672" y="18529"/>
                </a:lnTo>
                <a:lnTo>
                  <a:pt x="40147" y="18306"/>
                </a:lnTo>
                <a:lnTo>
                  <a:pt x="38584" y="18157"/>
                </a:lnTo>
                <a:lnTo>
                  <a:pt x="37021" y="18083"/>
                </a:lnTo>
                <a:lnTo>
                  <a:pt x="35459" y="18083"/>
                </a:lnTo>
                <a:lnTo>
                  <a:pt x="33859" y="18194"/>
                </a:lnTo>
                <a:lnTo>
                  <a:pt x="33859" y="16148"/>
                </a:lnTo>
                <a:lnTo>
                  <a:pt x="33822" y="14101"/>
                </a:lnTo>
                <a:lnTo>
                  <a:pt x="33673" y="12018"/>
                </a:lnTo>
                <a:lnTo>
                  <a:pt x="33449" y="10009"/>
                </a:lnTo>
                <a:lnTo>
                  <a:pt x="33189" y="8074"/>
                </a:lnTo>
                <a:lnTo>
                  <a:pt x="32854" y="6251"/>
                </a:lnTo>
                <a:lnTo>
                  <a:pt x="32482" y="4502"/>
                </a:lnTo>
                <a:lnTo>
                  <a:pt x="32110" y="2865"/>
                </a:lnTo>
                <a:lnTo>
                  <a:pt x="31738" y="1377"/>
                </a:lnTo>
                <a:lnTo>
                  <a:pt x="313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236" name="Google Shape;236;p29"/>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GB"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37" name="Google Shape;237;p29"/>
          <p:cNvSpPr txBox="1">
            <a:spLocks noGrp="1"/>
          </p:cNvSpPr>
          <p:nvPr>
            <p:ph type="subTitle" idx="7"/>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 big ideas - Alt 3">
  <p:cSld name="BLANK_1_1_1_1_1_1_1_1_1_1_1_1_1_1_2">
    <p:spTree>
      <p:nvGrpSpPr>
        <p:cNvPr id="1" name="Shape 238"/>
        <p:cNvGrpSpPr/>
        <p:nvPr/>
      </p:nvGrpSpPr>
      <p:grpSpPr>
        <a:xfrm>
          <a:off x="0" y="0"/>
          <a:ext cx="0" cy="0"/>
          <a:chOff x="0" y="0"/>
          <a:chExt cx="0" cy="0"/>
        </a:xfrm>
      </p:grpSpPr>
      <p:pic>
        <p:nvPicPr>
          <p:cNvPr id="239" name="Google Shape;239;p30"/>
          <p:cNvPicPr preferRelativeResize="0"/>
          <p:nvPr/>
        </p:nvPicPr>
        <p:blipFill rotWithShape="1">
          <a:blip r:embed="rId2">
            <a:alphaModFix/>
          </a:blip>
          <a:srcRect l="535" t="71891" r="33361"/>
          <a:stretch/>
        </p:blipFill>
        <p:spPr>
          <a:xfrm>
            <a:off x="5624200" y="0"/>
            <a:ext cx="3519800" cy="1496699"/>
          </a:xfrm>
          <a:prstGeom prst="rect">
            <a:avLst/>
          </a:prstGeom>
          <a:noFill/>
          <a:ln>
            <a:noFill/>
          </a:ln>
        </p:spPr>
      </p:pic>
      <p:sp>
        <p:nvSpPr>
          <p:cNvPr id="240" name="Google Shape;240;p30"/>
          <p:cNvSpPr txBox="1">
            <a:spLocks noGrp="1"/>
          </p:cNvSpPr>
          <p:nvPr>
            <p:ph type="body" idx="1"/>
          </p:nvPr>
        </p:nvSpPr>
        <p:spPr>
          <a:xfrm>
            <a:off x="1238400" y="1312275"/>
            <a:ext cx="1204200" cy="514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241" name="Google Shape;241;p30"/>
          <p:cNvSpPr txBox="1">
            <a:spLocks noGrp="1"/>
          </p:cNvSpPr>
          <p:nvPr>
            <p:ph type="body" idx="2"/>
          </p:nvPr>
        </p:nvSpPr>
        <p:spPr>
          <a:xfrm>
            <a:off x="2459068" y="1312275"/>
            <a:ext cx="1204200" cy="514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242" name="Google Shape;242;p30"/>
          <p:cNvSpPr txBox="1">
            <a:spLocks noGrp="1"/>
          </p:cNvSpPr>
          <p:nvPr>
            <p:ph type="body" idx="3"/>
          </p:nvPr>
        </p:nvSpPr>
        <p:spPr>
          <a:xfrm>
            <a:off x="3833097" y="1312275"/>
            <a:ext cx="1204200" cy="514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243" name="Google Shape;243;p30"/>
          <p:cNvSpPr txBox="1">
            <a:spLocks noGrp="1"/>
          </p:cNvSpPr>
          <p:nvPr>
            <p:ph type="body" idx="4"/>
          </p:nvPr>
        </p:nvSpPr>
        <p:spPr>
          <a:xfrm>
            <a:off x="5053765" y="1312275"/>
            <a:ext cx="1204200" cy="514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244" name="Google Shape;244;p30"/>
          <p:cNvSpPr txBox="1">
            <a:spLocks noGrp="1"/>
          </p:cNvSpPr>
          <p:nvPr>
            <p:ph type="body" idx="5"/>
          </p:nvPr>
        </p:nvSpPr>
        <p:spPr>
          <a:xfrm>
            <a:off x="6427794" y="1312275"/>
            <a:ext cx="1204200" cy="514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245" name="Google Shape;245;p30"/>
          <p:cNvSpPr txBox="1">
            <a:spLocks noGrp="1"/>
          </p:cNvSpPr>
          <p:nvPr>
            <p:ph type="body" idx="6"/>
          </p:nvPr>
        </p:nvSpPr>
        <p:spPr>
          <a:xfrm>
            <a:off x="7648462" y="1312275"/>
            <a:ext cx="1204200" cy="514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246" name="Google Shape;246;p30"/>
          <p:cNvSpPr txBox="1">
            <a:spLocks noGrp="1"/>
          </p:cNvSpPr>
          <p:nvPr>
            <p:ph type="body" idx="7"/>
          </p:nvPr>
        </p:nvSpPr>
        <p:spPr>
          <a:xfrm>
            <a:off x="6399275" y="3502850"/>
            <a:ext cx="2463900" cy="658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247" name="Google Shape;247;p30"/>
          <p:cNvSpPr txBox="1">
            <a:spLocks noGrp="1"/>
          </p:cNvSpPr>
          <p:nvPr>
            <p:ph type="body" idx="8"/>
          </p:nvPr>
        </p:nvSpPr>
        <p:spPr>
          <a:xfrm>
            <a:off x="6399275" y="2816000"/>
            <a:ext cx="2463900" cy="658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248" name="Google Shape;248;p30"/>
          <p:cNvSpPr txBox="1">
            <a:spLocks noGrp="1"/>
          </p:cNvSpPr>
          <p:nvPr>
            <p:ph type="body" idx="9"/>
          </p:nvPr>
        </p:nvSpPr>
        <p:spPr>
          <a:xfrm>
            <a:off x="3833097" y="4189700"/>
            <a:ext cx="2463900" cy="658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249" name="Google Shape;249;p30"/>
          <p:cNvSpPr txBox="1">
            <a:spLocks noGrp="1"/>
          </p:cNvSpPr>
          <p:nvPr>
            <p:ph type="body" idx="13"/>
          </p:nvPr>
        </p:nvSpPr>
        <p:spPr>
          <a:xfrm>
            <a:off x="3833097" y="3502850"/>
            <a:ext cx="2463900" cy="658800"/>
          </a:xfrm>
          <a:prstGeom prst="rect">
            <a:avLst/>
          </a:prstGeom>
        </p:spPr>
        <p:txBody>
          <a:bodyPr spcFirstLastPara="1" wrap="square" lIns="91425" tIns="91425" rIns="91425" bIns="91425" anchor="t" anchorCtr="0">
            <a:spAutoFit/>
          </a:bodyPr>
          <a:lstStyle>
            <a:lvl1pPr marL="457200" lvl="0" indent="-269875">
              <a:spcBef>
                <a:spcPts val="0"/>
              </a:spcBef>
              <a:spcAft>
                <a:spcPts val="0"/>
              </a:spcAft>
              <a:buSzPts val="650"/>
              <a:buFont typeface="Nunito Sans"/>
              <a:buChar char="●"/>
              <a:defRPr sz="650"/>
            </a:lvl1pPr>
            <a:lvl2pPr marL="914400" lvl="1" indent="-269875">
              <a:spcBef>
                <a:spcPts val="0"/>
              </a:spcBef>
              <a:spcAft>
                <a:spcPts val="0"/>
              </a:spcAft>
              <a:buSzPts val="650"/>
              <a:buFont typeface="Nunito Sans"/>
              <a:buChar char="○"/>
              <a:defRPr sz="650"/>
            </a:lvl2pPr>
            <a:lvl3pPr marL="1371600" lvl="2" indent="-269875">
              <a:spcBef>
                <a:spcPts val="0"/>
              </a:spcBef>
              <a:spcAft>
                <a:spcPts val="0"/>
              </a:spcAft>
              <a:buSzPts val="650"/>
              <a:buFont typeface="Nunito Sans"/>
              <a:buChar char="■"/>
              <a:defRPr sz="650"/>
            </a:lvl3pPr>
            <a:lvl4pPr marL="1828800" lvl="3" indent="-269875">
              <a:spcBef>
                <a:spcPts val="0"/>
              </a:spcBef>
              <a:spcAft>
                <a:spcPts val="0"/>
              </a:spcAft>
              <a:buSzPts val="650"/>
              <a:buFont typeface="Nunito Sans"/>
              <a:buChar char="●"/>
              <a:defRPr sz="650"/>
            </a:lvl4pPr>
            <a:lvl5pPr marL="2286000" lvl="4" indent="-269875">
              <a:spcBef>
                <a:spcPts val="0"/>
              </a:spcBef>
              <a:spcAft>
                <a:spcPts val="0"/>
              </a:spcAft>
              <a:buSzPts val="650"/>
              <a:buFont typeface="Nunito Sans"/>
              <a:buChar char="○"/>
              <a:defRPr sz="650"/>
            </a:lvl5pPr>
            <a:lvl6pPr marL="2743200" lvl="5" indent="-269875">
              <a:spcBef>
                <a:spcPts val="0"/>
              </a:spcBef>
              <a:spcAft>
                <a:spcPts val="0"/>
              </a:spcAft>
              <a:buSzPts val="650"/>
              <a:buFont typeface="Nunito Sans"/>
              <a:buChar char="■"/>
              <a:defRPr sz="650"/>
            </a:lvl6pPr>
            <a:lvl7pPr marL="3200400" lvl="6" indent="-269875">
              <a:spcBef>
                <a:spcPts val="0"/>
              </a:spcBef>
              <a:spcAft>
                <a:spcPts val="0"/>
              </a:spcAft>
              <a:buSzPts val="650"/>
              <a:buFont typeface="Nunito Sans"/>
              <a:buChar char="●"/>
              <a:defRPr sz="650"/>
            </a:lvl7pPr>
            <a:lvl8pPr marL="3657600" lvl="7" indent="-269875">
              <a:spcBef>
                <a:spcPts val="0"/>
              </a:spcBef>
              <a:spcAft>
                <a:spcPts val="0"/>
              </a:spcAft>
              <a:buSzPts val="650"/>
              <a:buFont typeface="Nunito Sans"/>
              <a:buChar char="○"/>
              <a:defRPr sz="650"/>
            </a:lvl8pPr>
            <a:lvl9pPr marL="4114800" lvl="8" indent="-269875">
              <a:spcBef>
                <a:spcPts val="0"/>
              </a:spcBef>
              <a:spcAft>
                <a:spcPts val="0"/>
              </a:spcAft>
              <a:buSzPts val="650"/>
              <a:buFont typeface="Nunito Sans"/>
              <a:buChar char="■"/>
              <a:defRPr sz="650"/>
            </a:lvl9pPr>
          </a:lstStyle>
          <a:p>
            <a:endParaRPr/>
          </a:p>
        </p:txBody>
      </p:sp>
      <p:sp>
        <p:nvSpPr>
          <p:cNvPr id="250" name="Google Shape;250;p30"/>
          <p:cNvSpPr txBox="1">
            <a:spLocks noGrp="1"/>
          </p:cNvSpPr>
          <p:nvPr>
            <p:ph type="body" idx="14"/>
          </p:nvPr>
        </p:nvSpPr>
        <p:spPr>
          <a:xfrm>
            <a:off x="3833097" y="2816000"/>
            <a:ext cx="2463900" cy="658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251" name="Google Shape;251;p30"/>
          <p:cNvSpPr txBox="1">
            <a:spLocks noGrp="1"/>
          </p:cNvSpPr>
          <p:nvPr>
            <p:ph type="body" idx="15"/>
          </p:nvPr>
        </p:nvSpPr>
        <p:spPr>
          <a:xfrm>
            <a:off x="1238400" y="4189700"/>
            <a:ext cx="2463900" cy="658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252" name="Google Shape;252;p30"/>
          <p:cNvSpPr txBox="1">
            <a:spLocks noGrp="1"/>
          </p:cNvSpPr>
          <p:nvPr>
            <p:ph type="body" idx="16"/>
          </p:nvPr>
        </p:nvSpPr>
        <p:spPr>
          <a:xfrm>
            <a:off x="1238400" y="3502850"/>
            <a:ext cx="2463900" cy="658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253" name="Google Shape;253;p30"/>
          <p:cNvSpPr txBox="1">
            <a:spLocks noGrp="1"/>
          </p:cNvSpPr>
          <p:nvPr>
            <p:ph type="body" idx="17"/>
          </p:nvPr>
        </p:nvSpPr>
        <p:spPr>
          <a:xfrm>
            <a:off x="1238400" y="2816000"/>
            <a:ext cx="2463900" cy="658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254" name="Google Shape;254;p30"/>
          <p:cNvSpPr txBox="1">
            <a:spLocks noGrp="1"/>
          </p:cNvSpPr>
          <p:nvPr>
            <p:ph type="title"/>
          </p:nvPr>
        </p:nvSpPr>
        <p:spPr>
          <a:xfrm>
            <a:off x="228600" y="228600"/>
            <a:ext cx="57072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255" name="Google Shape;255;p30"/>
          <p:cNvSpPr txBox="1">
            <a:spLocks noGrp="1"/>
          </p:cNvSpPr>
          <p:nvPr>
            <p:ph type="title" idx="18"/>
          </p:nvPr>
        </p:nvSpPr>
        <p:spPr>
          <a:xfrm>
            <a:off x="228600" y="2817305"/>
            <a:ext cx="1009800" cy="307800"/>
          </a:xfrm>
          <a:prstGeom prst="rect">
            <a:avLst/>
          </a:prstGeom>
        </p:spPr>
        <p:txBody>
          <a:bodyPr spcFirstLastPara="1" wrap="square" lIns="91425" tIns="91425" rIns="91425" bIns="91425" anchor="t" anchorCtr="0">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256" name="Google Shape;256;p30"/>
          <p:cNvSpPr txBox="1">
            <a:spLocks noGrp="1"/>
          </p:cNvSpPr>
          <p:nvPr>
            <p:ph type="title" idx="19"/>
          </p:nvPr>
        </p:nvSpPr>
        <p:spPr>
          <a:xfrm>
            <a:off x="228600" y="1887327"/>
            <a:ext cx="1009800" cy="307800"/>
          </a:xfrm>
          <a:prstGeom prst="rect">
            <a:avLst/>
          </a:prstGeom>
        </p:spPr>
        <p:txBody>
          <a:bodyPr spcFirstLastPara="1" wrap="square" lIns="91425" tIns="91425" rIns="91425" bIns="91425" anchor="t" anchorCtr="0">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257" name="Google Shape;257;p30"/>
          <p:cNvSpPr txBox="1">
            <a:spLocks noGrp="1"/>
          </p:cNvSpPr>
          <p:nvPr>
            <p:ph type="title" idx="20"/>
          </p:nvPr>
        </p:nvSpPr>
        <p:spPr>
          <a:xfrm>
            <a:off x="228600" y="1312276"/>
            <a:ext cx="1009800" cy="307800"/>
          </a:xfrm>
          <a:prstGeom prst="rect">
            <a:avLst/>
          </a:prstGeom>
        </p:spPr>
        <p:txBody>
          <a:bodyPr spcFirstLastPara="1" wrap="square" lIns="91425" tIns="91425" rIns="91425" bIns="91425" anchor="t" anchorCtr="0">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258" name="Google Shape;258;p30"/>
          <p:cNvSpPr txBox="1">
            <a:spLocks noGrp="1"/>
          </p:cNvSpPr>
          <p:nvPr>
            <p:ph type="title" idx="21"/>
          </p:nvPr>
        </p:nvSpPr>
        <p:spPr>
          <a:xfrm>
            <a:off x="228600" y="924550"/>
            <a:ext cx="1009800" cy="307800"/>
          </a:xfrm>
          <a:prstGeom prst="rect">
            <a:avLst/>
          </a:prstGeom>
        </p:spPr>
        <p:txBody>
          <a:bodyPr spcFirstLastPara="1" wrap="square" lIns="91425" tIns="91425" rIns="91425" bIns="91425" anchor="t" anchorCtr="0">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259" name="Google Shape;259;p30"/>
          <p:cNvSpPr txBox="1">
            <a:spLocks noGrp="1"/>
          </p:cNvSpPr>
          <p:nvPr>
            <p:ph type="title" idx="22"/>
          </p:nvPr>
        </p:nvSpPr>
        <p:spPr>
          <a:xfrm>
            <a:off x="228600" y="3509306"/>
            <a:ext cx="1009800" cy="307800"/>
          </a:xfrm>
          <a:prstGeom prst="rect">
            <a:avLst/>
          </a:prstGeom>
        </p:spPr>
        <p:txBody>
          <a:bodyPr spcFirstLastPara="1" wrap="square" lIns="91425" tIns="91425" rIns="91425" bIns="91425" anchor="t" anchorCtr="0">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260" name="Google Shape;260;p30"/>
          <p:cNvSpPr txBox="1">
            <a:spLocks noGrp="1"/>
          </p:cNvSpPr>
          <p:nvPr>
            <p:ph type="title" idx="23"/>
          </p:nvPr>
        </p:nvSpPr>
        <p:spPr>
          <a:xfrm>
            <a:off x="228600" y="4189724"/>
            <a:ext cx="1009800" cy="307800"/>
          </a:xfrm>
          <a:prstGeom prst="rect">
            <a:avLst/>
          </a:prstGeom>
        </p:spPr>
        <p:txBody>
          <a:bodyPr spcFirstLastPara="1" wrap="square" lIns="91425" tIns="91425" rIns="91425" bIns="91425" anchor="t" anchorCtr="0">
            <a:spAutoFit/>
          </a:bodyPr>
          <a:lstStyle>
            <a:lvl1pPr lvl="0">
              <a:spcBef>
                <a:spcPts val="0"/>
              </a:spcBef>
              <a:spcAft>
                <a:spcPts val="0"/>
              </a:spcAft>
              <a:buNone/>
              <a:defRPr sz="8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261" name="Google Shape;261;p30"/>
          <p:cNvSpPr txBox="1">
            <a:spLocks noGrp="1"/>
          </p:cNvSpPr>
          <p:nvPr>
            <p:ph type="subTitle" idx="24"/>
          </p:nvPr>
        </p:nvSpPr>
        <p:spPr>
          <a:xfrm>
            <a:off x="1430832" y="957275"/>
            <a:ext cx="2040000" cy="241500"/>
          </a:xfrm>
          <a:prstGeom prst="rect">
            <a:avLst/>
          </a:prstGeom>
        </p:spPr>
        <p:txBody>
          <a:bodyPr spcFirstLastPara="1" wrap="square" lIns="274300" tIns="0" rIns="274300" bIns="0" anchor="ctr" anchorCtr="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262" name="Google Shape;262;p30"/>
          <p:cNvSpPr txBox="1">
            <a:spLocks noGrp="1"/>
          </p:cNvSpPr>
          <p:nvPr>
            <p:ph type="subTitle" idx="25"/>
          </p:nvPr>
        </p:nvSpPr>
        <p:spPr>
          <a:xfrm>
            <a:off x="4025506" y="957275"/>
            <a:ext cx="2040000" cy="241500"/>
          </a:xfrm>
          <a:prstGeom prst="rect">
            <a:avLst/>
          </a:prstGeom>
        </p:spPr>
        <p:txBody>
          <a:bodyPr spcFirstLastPara="1" wrap="square" lIns="274300" tIns="0" rIns="274300" bIns="0" anchor="ctr" anchorCtr="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263" name="Google Shape;263;p30"/>
          <p:cNvSpPr txBox="1">
            <a:spLocks noGrp="1"/>
          </p:cNvSpPr>
          <p:nvPr>
            <p:ph type="body" idx="26"/>
          </p:nvPr>
        </p:nvSpPr>
        <p:spPr>
          <a:xfrm>
            <a:off x="6399275" y="4189700"/>
            <a:ext cx="2463900" cy="658800"/>
          </a:xfrm>
          <a:prstGeom prst="rect">
            <a:avLst/>
          </a:prstGeom>
        </p:spPr>
        <p:txBody>
          <a:bodyPr spcFirstLastPara="1" wrap="square" lIns="91425" tIns="91425" rIns="91425" bIns="91425" anchor="t" anchorCtr="0">
            <a:spAutoFit/>
          </a:bodyPr>
          <a:lstStyle>
            <a:lvl1pPr marL="457200" lvl="0" indent="-269875">
              <a:lnSpc>
                <a:spcPct val="115000"/>
              </a:lnSpc>
              <a:spcBef>
                <a:spcPts val="0"/>
              </a:spcBef>
              <a:spcAft>
                <a:spcPts val="0"/>
              </a:spcAft>
              <a:buClr>
                <a:schemeClr val="dk1"/>
              </a:buClr>
              <a:buSzPts val="650"/>
              <a:buFont typeface="Nunito Sans"/>
              <a:buChar char="●"/>
              <a:defRPr sz="650"/>
            </a:lvl1pPr>
            <a:lvl2pPr marL="914400" lvl="1" indent="-269875">
              <a:lnSpc>
                <a:spcPct val="115000"/>
              </a:lnSpc>
              <a:spcBef>
                <a:spcPts val="0"/>
              </a:spcBef>
              <a:spcAft>
                <a:spcPts val="0"/>
              </a:spcAft>
              <a:buClr>
                <a:schemeClr val="dk1"/>
              </a:buClr>
              <a:buSzPts val="650"/>
              <a:buFont typeface="Nunito Sans"/>
              <a:buChar char="○"/>
              <a:defRPr sz="650"/>
            </a:lvl2pPr>
            <a:lvl3pPr marL="1371600" lvl="2" indent="-269875">
              <a:lnSpc>
                <a:spcPct val="115000"/>
              </a:lnSpc>
              <a:spcBef>
                <a:spcPts val="0"/>
              </a:spcBef>
              <a:spcAft>
                <a:spcPts val="0"/>
              </a:spcAft>
              <a:buClr>
                <a:schemeClr val="dk1"/>
              </a:buClr>
              <a:buSzPts val="650"/>
              <a:buFont typeface="Nunito Sans"/>
              <a:buChar char="■"/>
              <a:defRPr sz="650"/>
            </a:lvl3pPr>
            <a:lvl4pPr marL="1828800" lvl="3" indent="-269875">
              <a:lnSpc>
                <a:spcPct val="115000"/>
              </a:lnSpc>
              <a:spcBef>
                <a:spcPts val="0"/>
              </a:spcBef>
              <a:spcAft>
                <a:spcPts val="0"/>
              </a:spcAft>
              <a:buClr>
                <a:schemeClr val="dk1"/>
              </a:buClr>
              <a:buSzPts val="650"/>
              <a:buFont typeface="Nunito Sans"/>
              <a:buChar char="●"/>
              <a:defRPr sz="650"/>
            </a:lvl4pPr>
            <a:lvl5pPr marL="2286000" lvl="4" indent="-269875">
              <a:lnSpc>
                <a:spcPct val="115000"/>
              </a:lnSpc>
              <a:spcBef>
                <a:spcPts val="0"/>
              </a:spcBef>
              <a:spcAft>
                <a:spcPts val="0"/>
              </a:spcAft>
              <a:buClr>
                <a:schemeClr val="dk1"/>
              </a:buClr>
              <a:buSzPts val="650"/>
              <a:buFont typeface="Nunito Sans"/>
              <a:buChar char="○"/>
              <a:defRPr sz="650"/>
            </a:lvl5pPr>
            <a:lvl6pPr marL="2743200" lvl="5" indent="-269875">
              <a:lnSpc>
                <a:spcPct val="115000"/>
              </a:lnSpc>
              <a:spcBef>
                <a:spcPts val="0"/>
              </a:spcBef>
              <a:spcAft>
                <a:spcPts val="0"/>
              </a:spcAft>
              <a:buClr>
                <a:schemeClr val="dk1"/>
              </a:buClr>
              <a:buSzPts val="650"/>
              <a:buFont typeface="Nunito Sans"/>
              <a:buChar char="■"/>
              <a:defRPr sz="650"/>
            </a:lvl6pPr>
            <a:lvl7pPr marL="3200400" lvl="6" indent="-269875">
              <a:lnSpc>
                <a:spcPct val="115000"/>
              </a:lnSpc>
              <a:spcBef>
                <a:spcPts val="0"/>
              </a:spcBef>
              <a:spcAft>
                <a:spcPts val="0"/>
              </a:spcAft>
              <a:buClr>
                <a:schemeClr val="dk1"/>
              </a:buClr>
              <a:buSzPts val="650"/>
              <a:buFont typeface="Nunito Sans"/>
              <a:buChar char="●"/>
              <a:defRPr sz="650"/>
            </a:lvl7pPr>
            <a:lvl8pPr marL="3657600" lvl="7" indent="-269875">
              <a:lnSpc>
                <a:spcPct val="115000"/>
              </a:lnSpc>
              <a:spcBef>
                <a:spcPts val="0"/>
              </a:spcBef>
              <a:spcAft>
                <a:spcPts val="0"/>
              </a:spcAft>
              <a:buClr>
                <a:schemeClr val="dk1"/>
              </a:buClr>
              <a:buSzPts val="650"/>
              <a:buFont typeface="Nunito Sans"/>
              <a:buChar char="○"/>
              <a:defRPr sz="650"/>
            </a:lvl8pPr>
            <a:lvl9pPr marL="4114800" lvl="8" indent="-269875">
              <a:lnSpc>
                <a:spcPct val="115000"/>
              </a:lnSpc>
              <a:spcBef>
                <a:spcPts val="0"/>
              </a:spcBef>
              <a:spcAft>
                <a:spcPts val="0"/>
              </a:spcAft>
              <a:buClr>
                <a:schemeClr val="dk1"/>
              </a:buClr>
              <a:buSzPts val="650"/>
              <a:buFont typeface="Nunito Sans"/>
              <a:buChar char="■"/>
              <a:defRPr sz="650"/>
            </a:lvl9pPr>
          </a:lstStyle>
          <a:p>
            <a:endParaRPr/>
          </a:p>
        </p:txBody>
      </p:sp>
      <p:sp>
        <p:nvSpPr>
          <p:cNvPr id="264" name="Google Shape;264;p30"/>
          <p:cNvSpPr txBox="1">
            <a:spLocks noGrp="1"/>
          </p:cNvSpPr>
          <p:nvPr>
            <p:ph type="subTitle" idx="27"/>
          </p:nvPr>
        </p:nvSpPr>
        <p:spPr>
          <a:xfrm>
            <a:off x="6620203" y="957275"/>
            <a:ext cx="2040000" cy="241500"/>
          </a:xfrm>
          <a:prstGeom prst="rect">
            <a:avLst/>
          </a:prstGeom>
        </p:spPr>
        <p:txBody>
          <a:bodyPr spcFirstLastPara="1" wrap="square" lIns="274300" tIns="0" rIns="274300" bIns="0" anchor="ctr" anchorCtr="0">
            <a:noAutofit/>
          </a:bodyPr>
          <a:lstStyle>
            <a:lvl1pPr lvl="0" algn="ctr">
              <a:spcBef>
                <a:spcPts val="0"/>
              </a:spcBef>
              <a:spcAft>
                <a:spcPts val="0"/>
              </a:spcAft>
              <a:buNone/>
              <a:defRPr sz="8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265" name="Google Shape;265;p30"/>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GB"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66" name="Google Shape;266;p30"/>
          <p:cNvSpPr txBox="1">
            <a:spLocks noGrp="1"/>
          </p:cNvSpPr>
          <p:nvPr>
            <p:ph type="subTitle" idx="28"/>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ersona">
  <p:cSld name="BLANK_1_1_1_1_2_1_2_1">
    <p:spTree>
      <p:nvGrpSpPr>
        <p:cNvPr id="1" name="Shape 267"/>
        <p:cNvGrpSpPr/>
        <p:nvPr/>
      </p:nvGrpSpPr>
      <p:grpSpPr>
        <a:xfrm>
          <a:off x="0" y="0"/>
          <a:ext cx="0" cy="0"/>
          <a:chOff x="0" y="0"/>
          <a:chExt cx="0" cy="0"/>
        </a:xfrm>
      </p:grpSpPr>
      <p:pic>
        <p:nvPicPr>
          <p:cNvPr id="268" name="Google Shape;268;p31"/>
          <p:cNvPicPr preferRelativeResize="0"/>
          <p:nvPr/>
        </p:nvPicPr>
        <p:blipFill rotWithShape="1">
          <a:blip r:embed="rId2">
            <a:alphaModFix/>
          </a:blip>
          <a:srcRect l="535" t="71891" r="33361"/>
          <a:stretch/>
        </p:blipFill>
        <p:spPr>
          <a:xfrm>
            <a:off x="5624200" y="0"/>
            <a:ext cx="3519800" cy="1496699"/>
          </a:xfrm>
          <a:prstGeom prst="rect">
            <a:avLst/>
          </a:prstGeom>
          <a:noFill/>
          <a:ln>
            <a:noFill/>
          </a:ln>
        </p:spPr>
      </p:pic>
      <p:sp>
        <p:nvSpPr>
          <p:cNvPr id="269" name="Google Shape;269;p31"/>
          <p:cNvSpPr txBox="1">
            <a:spLocks noGrp="1"/>
          </p:cNvSpPr>
          <p:nvPr>
            <p:ph type="body" idx="1"/>
          </p:nvPr>
        </p:nvSpPr>
        <p:spPr>
          <a:xfrm>
            <a:off x="6080825" y="2545247"/>
            <a:ext cx="2834700" cy="703800"/>
          </a:xfrm>
          <a:prstGeom prst="rect">
            <a:avLst/>
          </a:prstGeom>
        </p:spPr>
        <p:txBody>
          <a:bodyPr spcFirstLastPara="1" wrap="square" lIns="91425" tIns="91425" rIns="91425" bIns="91425" anchor="t" anchorCtr="0">
            <a:spAutoFit/>
          </a:bodyPr>
          <a:lstStyle>
            <a:lvl1pPr marL="457200" lvl="0" indent="-292100">
              <a:lnSpc>
                <a:spcPct val="115000"/>
              </a:lnSpc>
              <a:spcBef>
                <a:spcPts val="0"/>
              </a:spcBef>
              <a:spcAft>
                <a:spcPts val="0"/>
              </a:spcAft>
              <a:buClr>
                <a:schemeClr val="dk1"/>
              </a:buClr>
              <a:buSzPts val="1000"/>
              <a:buFont typeface="Nunito Sans"/>
              <a:buChar char="●"/>
              <a:defRPr sz="1000"/>
            </a:lvl1pPr>
            <a:lvl2pPr marL="914400" lvl="1" indent="-292100">
              <a:lnSpc>
                <a:spcPct val="115000"/>
              </a:lnSpc>
              <a:spcBef>
                <a:spcPts val="0"/>
              </a:spcBef>
              <a:spcAft>
                <a:spcPts val="0"/>
              </a:spcAft>
              <a:buClr>
                <a:schemeClr val="dk1"/>
              </a:buClr>
              <a:buSzPts val="1000"/>
              <a:buFont typeface="Nunito Sans"/>
              <a:buChar char="○"/>
              <a:defRPr sz="1000"/>
            </a:lvl2pPr>
            <a:lvl3pPr marL="1371600" lvl="2" indent="-292100">
              <a:lnSpc>
                <a:spcPct val="115000"/>
              </a:lnSpc>
              <a:spcBef>
                <a:spcPts val="0"/>
              </a:spcBef>
              <a:spcAft>
                <a:spcPts val="0"/>
              </a:spcAft>
              <a:buClr>
                <a:schemeClr val="dk1"/>
              </a:buClr>
              <a:buSzPts val="1000"/>
              <a:buFont typeface="Nunito Sans"/>
              <a:buChar char="■"/>
              <a:defRPr sz="1000"/>
            </a:lvl3pPr>
            <a:lvl4pPr marL="1828800" lvl="3" indent="-292100">
              <a:lnSpc>
                <a:spcPct val="115000"/>
              </a:lnSpc>
              <a:spcBef>
                <a:spcPts val="0"/>
              </a:spcBef>
              <a:spcAft>
                <a:spcPts val="0"/>
              </a:spcAft>
              <a:buClr>
                <a:schemeClr val="dk1"/>
              </a:buClr>
              <a:buSzPts val="1000"/>
              <a:buFont typeface="Nunito Sans"/>
              <a:buChar char="●"/>
              <a:defRPr sz="1000"/>
            </a:lvl4pPr>
            <a:lvl5pPr marL="2286000" lvl="4" indent="-292100">
              <a:lnSpc>
                <a:spcPct val="115000"/>
              </a:lnSpc>
              <a:spcBef>
                <a:spcPts val="0"/>
              </a:spcBef>
              <a:spcAft>
                <a:spcPts val="0"/>
              </a:spcAft>
              <a:buClr>
                <a:schemeClr val="dk1"/>
              </a:buClr>
              <a:buSzPts val="1000"/>
              <a:buFont typeface="Nunito Sans"/>
              <a:buChar char="○"/>
              <a:defRPr sz="1000"/>
            </a:lvl5pPr>
            <a:lvl6pPr marL="2743200" lvl="5" indent="-292100">
              <a:lnSpc>
                <a:spcPct val="115000"/>
              </a:lnSpc>
              <a:spcBef>
                <a:spcPts val="0"/>
              </a:spcBef>
              <a:spcAft>
                <a:spcPts val="0"/>
              </a:spcAft>
              <a:buClr>
                <a:schemeClr val="dk1"/>
              </a:buClr>
              <a:buSzPts val="1000"/>
              <a:buFont typeface="Nunito Sans"/>
              <a:buChar char="■"/>
              <a:defRPr sz="1000"/>
            </a:lvl6pPr>
            <a:lvl7pPr marL="3200400" lvl="6" indent="-292100">
              <a:lnSpc>
                <a:spcPct val="115000"/>
              </a:lnSpc>
              <a:spcBef>
                <a:spcPts val="0"/>
              </a:spcBef>
              <a:spcAft>
                <a:spcPts val="0"/>
              </a:spcAft>
              <a:buClr>
                <a:schemeClr val="dk1"/>
              </a:buClr>
              <a:buSzPts val="1000"/>
              <a:buFont typeface="Nunito Sans"/>
              <a:buChar char="●"/>
              <a:defRPr sz="1000"/>
            </a:lvl7pPr>
            <a:lvl8pPr marL="3657600" lvl="7" indent="-292100">
              <a:lnSpc>
                <a:spcPct val="115000"/>
              </a:lnSpc>
              <a:spcBef>
                <a:spcPts val="0"/>
              </a:spcBef>
              <a:spcAft>
                <a:spcPts val="0"/>
              </a:spcAft>
              <a:buClr>
                <a:schemeClr val="dk1"/>
              </a:buClr>
              <a:buSzPts val="1000"/>
              <a:buFont typeface="Nunito Sans"/>
              <a:buChar char="○"/>
              <a:defRPr sz="1000"/>
            </a:lvl8pPr>
            <a:lvl9pPr marL="4114800" lvl="8" indent="-292100">
              <a:lnSpc>
                <a:spcPct val="115000"/>
              </a:lnSpc>
              <a:spcBef>
                <a:spcPts val="0"/>
              </a:spcBef>
              <a:spcAft>
                <a:spcPts val="0"/>
              </a:spcAft>
              <a:buClr>
                <a:schemeClr val="dk1"/>
              </a:buClr>
              <a:buSzPts val="1000"/>
              <a:buFont typeface="Nunito Sans"/>
              <a:buChar char="■"/>
              <a:defRPr sz="1000"/>
            </a:lvl9pPr>
          </a:lstStyle>
          <a:p>
            <a:endParaRPr/>
          </a:p>
        </p:txBody>
      </p:sp>
      <p:sp>
        <p:nvSpPr>
          <p:cNvPr id="270" name="Google Shape;270;p31"/>
          <p:cNvSpPr txBox="1">
            <a:spLocks noGrp="1"/>
          </p:cNvSpPr>
          <p:nvPr>
            <p:ph type="title"/>
          </p:nvPr>
        </p:nvSpPr>
        <p:spPr>
          <a:xfrm>
            <a:off x="6080825" y="2228204"/>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271" name="Google Shape;271;p31"/>
          <p:cNvSpPr txBox="1">
            <a:spLocks noGrp="1"/>
          </p:cNvSpPr>
          <p:nvPr>
            <p:ph type="body" idx="2"/>
          </p:nvPr>
        </p:nvSpPr>
        <p:spPr>
          <a:xfrm>
            <a:off x="6080825" y="3561500"/>
            <a:ext cx="2834700" cy="703800"/>
          </a:xfrm>
          <a:prstGeom prst="rect">
            <a:avLst/>
          </a:prstGeom>
        </p:spPr>
        <p:txBody>
          <a:bodyPr spcFirstLastPara="1" wrap="square" lIns="91425" tIns="91425" rIns="91425" bIns="91425" anchor="t" anchorCtr="0">
            <a:spAutoFit/>
          </a:bodyPr>
          <a:lstStyle>
            <a:lvl1pPr marL="457200" lvl="0" indent="-292100">
              <a:spcBef>
                <a:spcPts val="0"/>
              </a:spcBef>
              <a:spcAft>
                <a:spcPts val="0"/>
              </a:spcAft>
              <a:buClr>
                <a:schemeClr val="dk1"/>
              </a:buClr>
              <a:buSzPts val="1000"/>
              <a:buFont typeface="Nunito Sans"/>
              <a:buChar char="●"/>
              <a:defRPr sz="1000"/>
            </a:lvl1pPr>
            <a:lvl2pPr marL="914400" lvl="1" indent="-292100">
              <a:spcBef>
                <a:spcPts val="0"/>
              </a:spcBef>
              <a:spcAft>
                <a:spcPts val="0"/>
              </a:spcAft>
              <a:buClr>
                <a:schemeClr val="dk1"/>
              </a:buClr>
              <a:buSzPts val="1000"/>
              <a:buFont typeface="Nunito Sans"/>
              <a:buChar char="○"/>
              <a:defRPr sz="1000"/>
            </a:lvl2pPr>
            <a:lvl3pPr marL="1371600" lvl="2" indent="-292100">
              <a:spcBef>
                <a:spcPts val="0"/>
              </a:spcBef>
              <a:spcAft>
                <a:spcPts val="0"/>
              </a:spcAft>
              <a:buClr>
                <a:schemeClr val="dk1"/>
              </a:buClr>
              <a:buSzPts val="1000"/>
              <a:buFont typeface="Nunito Sans"/>
              <a:buChar char="■"/>
              <a:defRPr sz="1000"/>
            </a:lvl3pPr>
            <a:lvl4pPr marL="1828800" lvl="3" indent="-292100">
              <a:spcBef>
                <a:spcPts val="0"/>
              </a:spcBef>
              <a:spcAft>
                <a:spcPts val="0"/>
              </a:spcAft>
              <a:buClr>
                <a:schemeClr val="dk1"/>
              </a:buClr>
              <a:buSzPts val="1000"/>
              <a:buFont typeface="Nunito Sans"/>
              <a:buChar char="●"/>
              <a:defRPr sz="1000"/>
            </a:lvl4pPr>
            <a:lvl5pPr marL="2286000" lvl="4" indent="-292100">
              <a:spcBef>
                <a:spcPts val="0"/>
              </a:spcBef>
              <a:spcAft>
                <a:spcPts val="0"/>
              </a:spcAft>
              <a:buClr>
                <a:schemeClr val="dk1"/>
              </a:buClr>
              <a:buSzPts val="1000"/>
              <a:buFont typeface="Nunito Sans"/>
              <a:buChar char="○"/>
              <a:defRPr sz="1000"/>
            </a:lvl5pPr>
            <a:lvl6pPr marL="2743200" lvl="5" indent="-292100">
              <a:spcBef>
                <a:spcPts val="0"/>
              </a:spcBef>
              <a:spcAft>
                <a:spcPts val="0"/>
              </a:spcAft>
              <a:buClr>
                <a:schemeClr val="dk1"/>
              </a:buClr>
              <a:buSzPts val="1000"/>
              <a:buFont typeface="Nunito Sans"/>
              <a:buChar char="■"/>
              <a:defRPr sz="1000"/>
            </a:lvl6pPr>
            <a:lvl7pPr marL="3200400" lvl="6" indent="-292100">
              <a:spcBef>
                <a:spcPts val="0"/>
              </a:spcBef>
              <a:spcAft>
                <a:spcPts val="0"/>
              </a:spcAft>
              <a:buClr>
                <a:schemeClr val="dk1"/>
              </a:buClr>
              <a:buSzPts val="1000"/>
              <a:buFont typeface="Nunito Sans"/>
              <a:buChar char="●"/>
              <a:defRPr sz="1000"/>
            </a:lvl7pPr>
            <a:lvl8pPr marL="3657600" lvl="7" indent="-292100">
              <a:spcBef>
                <a:spcPts val="0"/>
              </a:spcBef>
              <a:spcAft>
                <a:spcPts val="0"/>
              </a:spcAft>
              <a:buClr>
                <a:schemeClr val="dk1"/>
              </a:buClr>
              <a:buSzPts val="1000"/>
              <a:buFont typeface="Nunito Sans"/>
              <a:buChar char="○"/>
              <a:defRPr sz="1000"/>
            </a:lvl8pPr>
            <a:lvl9pPr marL="4114800" lvl="8" indent="-292100">
              <a:spcBef>
                <a:spcPts val="0"/>
              </a:spcBef>
              <a:spcAft>
                <a:spcPts val="0"/>
              </a:spcAft>
              <a:buClr>
                <a:schemeClr val="dk1"/>
              </a:buClr>
              <a:buSzPts val="1000"/>
              <a:buFont typeface="Nunito Sans"/>
              <a:buChar char="■"/>
              <a:defRPr sz="1000"/>
            </a:lvl9pPr>
          </a:lstStyle>
          <a:p>
            <a:endParaRPr/>
          </a:p>
        </p:txBody>
      </p:sp>
      <p:sp>
        <p:nvSpPr>
          <p:cNvPr id="272" name="Google Shape;272;p31"/>
          <p:cNvSpPr txBox="1">
            <a:spLocks noGrp="1"/>
          </p:cNvSpPr>
          <p:nvPr>
            <p:ph type="title" idx="3"/>
          </p:nvPr>
        </p:nvSpPr>
        <p:spPr>
          <a:xfrm>
            <a:off x="6080825" y="3244458"/>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273" name="Google Shape;273;p31"/>
          <p:cNvSpPr txBox="1">
            <a:spLocks noGrp="1"/>
          </p:cNvSpPr>
          <p:nvPr>
            <p:ph type="body" idx="4"/>
          </p:nvPr>
        </p:nvSpPr>
        <p:spPr>
          <a:xfrm>
            <a:off x="3154650" y="3026423"/>
            <a:ext cx="2834700" cy="1346100"/>
          </a:xfrm>
          <a:prstGeom prst="rect">
            <a:avLst/>
          </a:prstGeom>
        </p:spPr>
        <p:txBody>
          <a:bodyPr spcFirstLastPara="1" wrap="square" lIns="91425" tIns="91425" rIns="91425" bIns="91425" anchor="t" anchorCtr="0">
            <a:spAutoFit/>
          </a:bodyPr>
          <a:lstStyle>
            <a:lvl1pPr marL="457200" lvl="0" indent="-292100">
              <a:lnSpc>
                <a:spcPct val="115000"/>
              </a:lnSpc>
              <a:spcBef>
                <a:spcPts val="0"/>
              </a:spcBef>
              <a:spcAft>
                <a:spcPts val="0"/>
              </a:spcAft>
              <a:buClr>
                <a:schemeClr val="dk1"/>
              </a:buClr>
              <a:buSzPts val="1000"/>
              <a:buFont typeface="Nunito Sans"/>
              <a:buChar char="●"/>
              <a:defRPr sz="1000"/>
            </a:lvl1pPr>
            <a:lvl2pPr marL="914400" lvl="1" indent="-292100">
              <a:lnSpc>
                <a:spcPct val="115000"/>
              </a:lnSpc>
              <a:spcBef>
                <a:spcPts val="0"/>
              </a:spcBef>
              <a:spcAft>
                <a:spcPts val="0"/>
              </a:spcAft>
              <a:buClr>
                <a:schemeClr val="dk1"/>
              </a:buClr>
              <a:buSzPts val="1000"/>
              <a:buFont typeface="Nunito Sans"/>
              <a:buChar char="○"/>
              <a:defRPr sz="1000"/>
            </a:lvl2pPr>
            <a:lvl3pPr marL="1371600" lvl="2" indent="-292100">
              <a:lnSpc>
                <a:spcPct val="115000"/>
              </a:lnSpc>
              <a:spcBef>
                <a:spcPts val="0"/>
              </a:spcBef>
              <a:spcAft>
                <a:spcPts val="0"/>
              </a:spcAft>
              <a:buClr>
                <a:schemeClr val="dk1"/>
              </a:buClr>
              <a:buSzPts val="1000"/>
              <a:buFont typeface="Nunito Sans"/>
              <a:buChar char="■"/>
              <a:defRPr sz="1000"/>
            </a:lvl3pPr>
            <a:lvl4pPr marL="1828800" lvl="3" indent="-292100">
              <a:lnSpc>
                <a:spcPct val="115000"/>
              </a:lnSpc>
              <a:spcBef>
                <a:spcPts val="0"/>
              </a:spcBef>
              <a:spcAft>
                <a:spcPts val="0"/>
              </a:spcAft>
              <a:buClr>
                <a:schemeClr val="dk1"/>
              </a:buClr>
              <a:buSzPts val="1000"/>
              <a:buFont typeface="Nunito Sans"/>
              <a:buChar char="●"/>
              <a:defRPr sz="1000"/>
            </a:lvl4pPr>
            <a:lvl5pPr marL="2286000" lvl="4" indent="-292100">
              <a:lnSpc>
                <a:spcPct val="115000"/>
              </a:lnSpc>
              <a:spcBef>
                <a:spcPts val="0"/>
              </a:spcBef>
              <a:spcAft>
                <a:spcPts val="0"/>
              </a:spcAft>
              <a:buClr>
                <a:schemeClr val="dk1"/>
              </a:buClr>
              <a:buSzPts val="1000"/>
              <a:buFont typeface="Nunito Sans"/>
              <a:buChar char="○"/>
              <a:defRPr sz="1000"/>
            </a:lvl5pPr>
            <a:lvl6pPr marL="2743200" lvl="5" indent="-292100">
              <a:lnSpc>
                <a:spcPct val="115000"/>
              </a:lnSpc>
              <a:spcBef>
                <a:spcPts val="0"/>
              </a:spcBef>
              <a:spcAft>
                <a:spcPts val="0"/>
              </a:spcAft>
              <a:buClr>
                <a:schemeClr val="dk1"/>
              </a:buClr>
              <a:buSzPts val="1000"/>
              <a:buFont typeface="Nunito Sans"/>
              <a:buChar char="■"/>
              <a:defRPr sz="1000"/>
            </a:lvl6pPr>
            <a:lvl7pPr marL="3200400" lvl="6" indent="-292100">
              <a:lnSpc>
                <a:spcPct val="115000"/>
              </a:lnSpc>
              <a:spcBef>
                <a:spcPts val="0"/>
              </a:spcBef>
              <a:spcAft>
                <a:spcPts val="0"/>
              </a:spcAft>
              <a:buClr>
                <a:schemeClr val="dk1"/>
              </a:buClr>
              <a:buSzPts val="1000"/>
              <a:buFont typeface="Nunito Sans"/>
              <a:buChar char="●"/>
              <a:defRPr sz="1000"/>
            </a:lvl7pPr>
            <a:lvl8pPr marL="3657600" lvl="7" indent="-292100">
              <a:lnSpc>
                <a:spcPct val="115000"/>
              </a:lnSpc>
              <a:spcBef>
                <a:spcPts val="0"/>
              </a:spcBef>
              <a:spcAft>
                <a:spcPts val="0"/>
              </a:spcAft>
              <a:buClr>
                <a:schemeClr val="dk1"/>
              </a:buClr>
              <a:buSzPts val="1000"/>
              <a:buFont typeface="Nunito Sans"/>
              <a:buChar char="○"/>
              <a:defRPr sz="1000"/>
            </a:lvl8pPr>
            <a:lvl9pPr marL="4114800" lvl="8" indent="-292100">
              <a:lnSpc>
                <a:spcPct val="115000"/>
              </a:lnSpc>
              <a:spcBef>
                <a:spcPts val="0"/>
              </a:spcBef>
              <a:spcAft>
                <a:spcPts val="0"/>
              </a:spcAft>
              <a:buClr>
                <a:schemeClr val="dk1"/>
              </a:buClr>
              <a:buSzPts val="1000"/>
              <a:buFont typeface="Nunito Sans"/>
              <a:buChar char="■"/>
              <a:defRPr sz="1000"/>
            </a:lvl9pPr>
          </a:lstStyle>
          <a:p>
            <a:endParaRPr/>
          </a:p>
        </p:txBody>
      </p:sp>
      <p:sp>
        <p:nvSpPr>
          <p:cNvPr id="274" name="Google Shape;274;p31"/>
          <p:cNvSpPr>
            <a:spLocks noGrp="1"/>
          </p:cNvSpPr>
          <p:nvPr>
            <p:ph type="pic" idx="5"/>
          </p:nvPr>
        </p:nvSpPr>
        <p:spPr>
          <a:xfrm>
            <a:off x="309350" y="952800"/>
            <a:ext cx="2754000" cy="1634100"/>
          </a:xfrm>
          <a:prstGeom prst="roundRect">
            <a:avLst>
              <a:gd name="adj" fmla="val 16667"/>
            </a:avLst>
          </a:prstGeom>
          <a:noFill/>
          <a:ln>
            <a:noFill/>
          </a:ln>
        </p:spPr>
      </p:sp>
      <p:sp>
        <p:nvSpPr>
          <p:cNvPr id="275" name="Google Shape;275;p31"/>
          <p:cNvSpPr txBox="1">
            <a:spLocks noGrp="1"/>
          </p:cNvSpPr>
          <p:nvPr>
            <p:ph type="title" idx="6"/>
          </p:nvPr>
        </p:nvSpPr>
        <p:spPr>
          <a:xfrm>
            <a:off x="3154650" y="2709375"/>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276" name="Google Shape;276;p31"/>
          <p:cNvSpPr txBox="1">
            <a:spLocks noGrp="1"/>
          </p:cNvSpPr>
          <p:nvPr>
            <p:ph type="title" idx="7"/>
          </p:nvPr>
        </p:nvSpPr>
        <p:spPr>
          <a:xfrm>
            <a:off x="3154650" y="858000"/>
            <a:ext cx="2834700" cy="742200"/>
          </a:xfrm>
          <a:prstGeom prst="rect">
            <a:avLst/>
          </a:prstGeom>
        </p:spPr>
        <p:txBody>
          <a:bodyPr spcFirstLastPara="1" wrap="square" lIns="91425" tIns="91425" rIns="91425" bIns="91425" anchor="t" anchorCtr="0">
            <a:spAutoFit/>
          </a:bodyPr>
          <a:lstStyle>
            <a:lvl1pPr lvl="0">
              <a:lnSpc>
                <a:spcPct val="115000"/>
              </a:lnSpc>
              <a:spcBef>
                <a:spcPts val="0"/>
              </a:spcBef>
              <a:spcAft>
                <a:spcPts val="0"/>
              </a:spcAft>
              <a:buNone/>
              <a:defRPr sz="1400" b="0">
                <a:latin typeface="Poppins Medium"/>
                <a:ea typeface="Poppins Medium"/>
                <a:cs typeface="Poppins Medium"/>
                <a:sym typeface="Poppins Medium"/>
              </a:defRPr>
            </a:lvl1pPr>
            <a:lvl2pPr lvl="1">
              <a:spcBef>
                <a:spcPts val="0"/>
              </a:spcBef>
              <a:spcAft>
                <a:spcPts val="0"/>
              </a:spcAft>
              <a:buNone/>
              <a:defRPr sz="2000">
                <a:latin typeface="Nunito Sans"/>
                <a:ea typeface="Nunito Sans"/>
                <a:cs typeface="Nunito Sans"/>
                <a:sym typeface="Nunito Sans"/>
              </a:defRPr>
            </a:lvl2pPr>
            <a:lvl3pPr lvl="2">
              <a:spcBef>
                <a:spcPts val="0"/>
              </a:spcBef>
              <a:spcAft>
                <a:spcPts val="0"/>
              </a:spcAft>
              <a:buNone/>
              <a:defRPr sz="2000">
                <a:latin typeface="Nunito Sans"/>
                <a:ea typeface="Nunito Sans"/>
                <a:cs typeface="Nunito Sans"/>
                <a:sym typeface="Nunito Sans"/>
              </a:defRPr>
            </a:lvl3pPr>
            <a:lvl4pPr lvl="3">
              <a:spcBef>
                <a:spcPts val="0"/>
              </a:spcBef>
              <a:spcAft>
                <a:spcPts val="0"/>
              </a:spcAft>
              <a:buNone/>
              <a:defRPr sz="2000">
                <a:latin typeface="Nunito Sans"/>
                <a:ea typeface="Nunito Sans"/>
                <a:cs typeface="Nunito Sans"/>
                <a:sym typeface="Nunito Sans"/>
              </a:defRPr>
            </a:lvl4pPr>
            <a:lvl5pPr lvl="4">
              <a:spcBef>
                <a:spcPts val="0"/>
              </a:spcBef>
              <a:spcAft>
                <a:spcPts val="0"/>
              </a:spcAft>
              <a:buNone/>
              <a:defRPr sz="2000">
                <a:latin typeface="Nunito Sans"/>
                <a:ea typeface="Nunito Sans"/>
                <a:cs typeface="Nunito Sans"/>
                <a:sym typeface="Nunito Sans"/>
              </a:defRPr>
            </a:lvl5pPr>
            <a:lvl6pPr lvl="5">
              <a:spcBef>
                <a:spcPts val="0"/>
              </a:spcBef>
              <a:spcAft>
                <a:spcPts val="0"/>
              </a:spcAft>
              <a:buNone/>
              <a:defRPr sz="2000">
                <a:latin typeface="Nunito Sans"/>
                <a:ea typeface="Nunito Sans"/>
                <a:cs typeface="Nunito Sans"/>
                <a:sym typeface="Nunito Sans"/>
              </a:defRPr>
            </a:lvl6pPr>
            <a:lvl7pPr lvl="6">
              <a:spcBef>
                <a:spcPts val="0"/>
              </a:spcBef>
              <a:spcAft>
                <a:spcPts val="0"/>
              </a:spcAft>
              <a:buNone/>
              <a:defRPr sz="2000">
                <a:latin typeface="Nunito Sans"/>
                <a:ea typeface="Nunito Sans"/>
                <a:cs typeface="Nunito Sans"/>
                <a:sym typeface="Nunito Sans"/>
              </a:defRPr>
            </a:lvl7pPr>
            <a:lvl8pPr lvl="7">
              <a:spcBef>
                <a:spcPts val="0"/>
              </a:spcBef>
              <a:spcAft>
                <a:spcPts val="0"/>
              </a:spcAft>
              <a:buNone/>
              <a:defRPr sz="2000">
                <a:latin typeface="Nunito Sans"/>
                <a:ea typeface="Nunito Sans"/>
                <a:cs typeface="Nunito Sans"/>
                <a:sym typeface="Nunito Sans"/>
              </a:defRPr>
            </a:lvl8pPr>
            <a:lvl9pPr lvl="8">
              <a:spcBef>
                <a:spcPts val="0"/>
              </a:spcBef>
              <a:spcAft>
                <a:spcPts val="0"/>
              </a:spcAft>
              <a:buNone/>
              <a:defRPr sz="2000">
                <a:latin typeface="Nunito Sans"/>
                <a:ea typeface="Nunito Sans"/>
                <a:cs typeface="Nunito Sans"/>
                <a:sym typeface="Nunito Sans"/>
              </a:defRPr>
            </a:lvl9pPr>
          </a:lstStyle>
          <a:p>
            <a:endParaRPr/>
          </a:p>
        </p:txBody>
      </p:sp>
      <p:sp>
        <p:nvSpPr>
          <p:cNvPr id="277" name="Google Shape;277;p31"/>
          <p:cNvSpPr txBox="1">
            <a:spLocks noGrp="1"/>
          </p:cNvSpPr>
          <p:nvPr>
            <p:ph type="title" idx="8"/>
          </p:nvPr>
        </p:nvSpPr>
        <p:spPr>
          <a:xfrm>
            <a:off x="228600" y="228600"/>
            <a:ext cx="5760600" cy="652200"/>
          </a:xfrm>
          <a:prstGeom prst="rect">
            <a:avLst/>
          </a:prstGeom>
        </p:spPr>
        <p:txBody>
          <a:bodyPr spcFirstLastPara="1" wrap="square" lIns="91425" tIns="91425" rIns="91425" bIns="91425" anchor="t" anchorCtr="0">
            <a:spAutoFit/>
          </a:bodyPr>
          <a:lstStyle>
            <a:lvl1pPr lvl="0">
              <a:spcBef>
                <a:spcPts val="0"/>
              </a:spcBef>
              <a:spcAft>
                <a:spcPts val="0"/>
              </a:spcAft>
              <a:buNone/>
              <a:defRPr sz="2400">
                <a:solidFill>
                  <a:schemeClr val="accent1"/>
                </a:solidFill>
              </a:defRPr>
            </a:lvl1pPr>
            <a:lvl2pPr lvl="1">
              <a:spcBef>
                <a:spcPts val="0"/>
              </a:spcBef>
              <a:spcAft>
                <a:spcPts val="0"/>
              </a:spcAft>
              <a:buNone/>
              <a:defRPr sz="2400">
                <a:solidFill>
                  <a:schemeClr val="accent1"/>
                </a:solidFill>
                <a:latin typeface="Poppins SemiBold"/>
                <a:ea typeface="Poppins SemiBold"/>
                <a:cs typeface="Poppins SemiBold"/>
                <a:sym typeface="Poppins SemiBold"/>
              </a:defRPr>
            </a:lvl2pPr>
            <a:lvl3pPr lvl="2">
              <a:spcBef>
                <a:spcPts val="0"/>
              </a:spcBef>
              <a:spcAft>
                <a:spcPts val="0"/>
              </a:spcAft>
              <a:buNone/>
              <a:defRPr sz="2400">
                <a:solidFill>
                  <a:schemeClr val="accent1"/>
                </a:solidFill>
                <a:latin typeface="Poppins SemiBold"/>
                <a:ea typeface="Poppins SemiBold"/>
                <a:cs typeface="Poppins SemiBold"/>
                <a:sym typeface="Poppins SemiBold"/>
              </a:defRPr>
            </a:lvl3pPr>
            <a:lvl4pPr lvl="3">
              <a:spcBef>
                <a:spcPts val="0"/>
              </a:spcBef>
              <a:spcAft>
                <a:spcPts val="0"/>
              </a:spcAft>
              <a:buNone/>
              <a:defRPr sz="2400">
                <a:solidFill>
                  <a:schemeClr val="accent1"/>
                </a:solidFill>
                <a:latin typeface="Poppins SemiBold"/>
                <a:ea typeface="Poppins SemiBold"/>
                <a:cs typeface="Poppins SemiBold"/>
                <a:sym typeface="Poppins SemiBold"/>
              </a:defRPr>
            </a:lvl4pPr>
            <a:lvl5pPr lvl="4">
              <a:spcBef>
                <a:spcPts val="0"/>
              </a:spcBef>
              <a:spcAft>
                <a:spcPts val="0"/>
              </a:spcAft>
              <a:buNone/>
              <a:defRPr sz="2400">
                <a:solidFill>
                  <a:schemeClr val="accent1"/>
                </a:solidFill>
                <a:latin typeface="Poppins SemiBold"/>
                <a:ea typeface="Poppins SemiBold"/>
                <a:cs typeface="Poppins SemiBold"/>
                <a:sym typeface="Poppins SemiBold"/>
              </a:defRPr>
            </a:lvl5pPr>
            <a:lvl6pPr lvl="5">
              <a:spcBef>
                <a:spcPts val="0"/>
              </a:spcBef>
              <a:spcAft>
                <a:spcPts val="0"/>
              </a:spcAft>
              <a:buNone/>
              <a:defRPr sz="2400">
                <a:solidFill>
                  <a:schemeClr val="accent1"/>
                </a:solidFill>
                <a:latin typeface="Poppins SemiBold"/>
                <a:ea typeface="Poppins SemiBold"/>
                <a:cs typeface="Poppins SemiBold"/>
                <a:sym typeface="Poppins SemiBold"/>
              </a:defRPr>
            </a:lvl6pPr>
            <a:lvl7pPr lvl="6">
              <a:spcBef>
                <a:spcPts val="0"/>
              </a:spcBef>
              <a:spcAft>
                <a:spcPts val="0"/>
              </a:spcAft>
              <a:buNone/>
              <a:defRPr sz="2400">
                <a:solidFill>
                  <a:schemeClr val="accent1"/>
                </a:solidFill>
                <a:latin typeface="Poppins SemiBold"/>
                <a:ea typeface="Poppins SemiBold"/>
                <a:cs typeface="Poppins SemiBold"/>
                <a:sym typeface="Poppins SemiBold"/>
              </a:defRPr>
            </a:lvl7pPr>
            <a:lvl8pPr lvl="7">
              <a:spcBef>
                <a:spcPts val="0"/>
              </a:spcBef>
              <a:spcAft>
                <a:spcPts val="0"/>
              </a:spcAft>
              <a:buNone/>
              <a:defRPr sz="2400">
                <a:solidFill>
                  <a:schemeClr val="accent1"/>
                </a:solidFill>
                <a:latin typeface="Poppins SemiBold"/>
                <a:ea typeface="Poppins SemiBold"/>
                <a:cs typeface="Poppins SemiBold"/>
                <a:sym typeface="Poppins SemiBold"/>
              </a:defRPr>
            </a:lvl8pPr>
            <a:lvl9pPr lvl="8">
              <a:spcBef>
                <a:spcPts val="0"/>
              </a:spcBef>
              <a:spcAft>
                <a:spcPts val="0"/>
              </a:spcAft>
              <a:buNone/>
              <a:defRPr sz="2400">
                <a:solidFill>
                  <a:schemeClr val="accent1"/>
                </a:solidFill>
                <a:latin typeface="Poppins SemiBold"/>
                <a:ea typeface="Poppins SemiBold"/>
                <a:cs typeface="Poppins SemiBold"/>
                <a:sym typeface="Poppins SemiBold"/>
              </a:defRPr>
            </a:lvl9pPr>
          </a:lstStyle>
          <a:p>
            <a:endParaRPr/>
          </a:p>
        </p:txBody>
      </p:sp>
      <p:sp>
        <p:nvSpPr>
          <p:cNvPr id="278" name="Google Shape;278;p31"/>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GB"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79" name="Google Shape;279;p31"/>
          <p:cNvSpPr txBox="1">
            <a:spLocks noGrp="1"/>
          </p:cNvSpPr>
          <p:nvPr>
            <p:ph type="title" idx="9"/>
          </p:nvPr>
        </p:nvSpPr>
        <p:spPr>
          <a:xfrm>
            <a:off x="6080825" y="858000"/>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280" name="Google Shape;280;p31"/>
          <p:cNvSpPr txBox="1">
            <a:spLocks noGrp="1"/>
          </p:cNvSpPr>
          <p:nvPr>
            <p:ph type="subTitle" idx="13"/>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ersona - Alt 1">
  <p:cSld name="BLANK_1_1_1_1_2_1_2_1_1">
    <p:spTree>
      <p:nvGrpSpPr>
        <p:cNvPr id="1" name="Shape 281"/>
        <p:cNvGrpSpPr/>
        <p:nvPr/>
      </p:nvGrpSpPr>
      <p:grpSpPr>
        <a:xfrm>
          <a:off x="0" y="0"/>
          <a:ext cx="0" cy="0"/>
          <a:chOff x="0" y="0"/>
          <a:chExt cx="0" cy="0"/>
        </a:xfrm>
      </p:grpSpPr>
      <p:pic>
        <p:nvPicPr>
          <p:cNvPr id="282" name="Google Shape;282;p32"/>
          <p:cNvPicPr preferRelativeResize="0"/>
          <p:nvPr/>
        </p:nvPicPr>
        <p:blipFill rotWithShape="1">
          <a:blip r:embed="rId2">
            <a:alphaModFix/>
          </a:blip>
          <a:srcRect l="535" t="71891" r="33361"/>
          <a:stretch/>
        </p:blipFill>
        <p:spPr>
          <a:xfrm>
            <a:off x="5624200" y="0"/>
            <a:ext cx="3519800" cy="1496699"/>
          </a:xfrm>
          <a:prstGeom prst="rect">
            <a:avLst/>
          </a:prstGeom>
          <a:noFill/>
          <a:ln>
            <a:noFill/>
          </a:ln>
        </p:spPr>
      </p:pic>
      <p:sp>
        <p:nvSpPr>
          <p:cNvPr id="283" name="Google Shape;283;p32"/>
          <p:cNvSpPr txBox="1">
            <a:spLocks noGrp="1"/>
          </p:cNvSpPr>
          <p:nvPr>
            <p:ph type="body" idx="1"/>
          </p:nvPr>
        </p:nvSpPr>
        <p:spPr>
          <a:xfrm>
            <a:off x="3154650" y="1167124"/>
            <a:ext cx="2834700" cy="728400"/>
          </a:xfrm>
          <a:prstGeom prst="rect">
            <a:avLst/>
          </a:prstGeom>
        </p:spPr>
        <p:txBody>
          <a:bodyPr spcFirstLastPara="1" wrap="square" lIns="91425" tIns="91425" rIns="91425" bIns="91425" anchor="t" anchorCtr="0">
            <a:spAutoFit/>
          </a:bodyPr>
          <a:lstStyle>
            <a:lvl1pPr marL="457200" lvl="0" indent="-292100">
              <a:lnSpc>
                <a:spcPct val="115000"/>
              </a:lnSpc>
              <a:spcBef>
                <a:spcPts val="0"/>
              </a:spcBef>
              <a:spcAft>
                <a:spcPts val="0"/>
              </a:spcAft>
              <a:buClr>
                <a:schemeClr val="dk1"/>
              </a:buClr>
              <a:buSzPts val="1000"/>
              <a:buFont typeface="Nunito Sans"/>
              <a:buChar char="●"/>
              <a:defRPr sz="1000"/>
            </a:lvl1pPr>
            <a:lvl2pPr marL="914400" lvl="1" indent="-292100">
              <a:lnSpc>
                <a:spcPct val="115000"/>
              </a:lnSpc>
              <a:spcBef>
                <a:spcPts val="0"/>
              </a:spcBef>
              <a:spcAft>
                <a:spcPts val="0"/>
              </a:spcAft>
              <a:buClr>
                <a:schemeClr val="dk1"/>
              </a:buClr>
              <a:buSzPts val="1000"/>
              <a:buFont typeface="Nunito Sans"/>
              <a:buChar char="○"/>
              <a:defRPr sz="1000"/>
            </a:lvl2pPr>
            <a:lvl3pPr marL="1371600" lvl="2" indent="-292100">
              <a:lnSpc>
                <a:spcPct val="115000"/>
              </a:lnSpc>
              <a:spcBef>
                <a:spcPts val="0"/>
              </a:spcBef>
              <a:spcAft>
                <a:spcPts val="0"/>
              </a:spcAft>
              <a:buClr>
                <a:schemeClr val="dk1"/>
              </a:buClr>
              <a:buSzPts val="1000"/>
              <a:buFont typeface="Nunito Sans"/>
              <a:buChar char="■"/>
              <a:defRPr sz="1000"/>
            </a:lvl3pPr>
            <a:lvl4pPr marL="1828800" lvl="3" indent="-292100">
              <a:lnSpc>
                <a:spcPct val="115000"/>
              </a:lnSpc>
              <a:spcBef>
                <a:spcPts val="0"/>
              </a:spcBef>
              <a:spcAft>
                <a:spcPts val="0"/>
              </a:spcAft>
              <a:buClr>
                <a:schemeClr val="dk1"/>
              </a:buClr>
              <a:buSzPts val="1000"/>
              <a:buFont typeface="Nunito Sans"/>
              <a:buChar char="●"/>
              <a:defRPr sz="1000"/>
            </a:lvl4pPr>
            <a:lvl5pPr marL="2286000" lvl="4" indent="-292100">
              <a:lnSpc>
                <a:spcPct val="115000"/>
              </a:lnSpc>
              <a:spcBef>
                <a:spcPts val="0"/>
              </a:spcBef>
              <a:spcAft>
                <a:spcPts val="0"/>
              </a:spcAft>
              <a:buClr>
                <a:schemeClr val="dk1"/>
              </a:buClr>
              <a:buSzPts val="1000"/>
              <a:buFont typeface="Nunito Sans"/>
              <a:buChar char="○"/>
              <a:defRPr sz="1000"/>
            </a:lvl5pPr>
            <a:lvl6pPr marL="2743200" lvl="5" indent="-292100">
              <a:lnSpc>
                <a:spcPct val="115000"/>
              </a:lnSpc>
              <a:spcBef>
                <a:spcPts val="0"/>
              </a:spcBef>
              <a:spcAft>
                <a:spcPts val="0"/>
              </a:spcAft>
              <a:buClr>
                <a:schemeClr val="dk1"/>
              </a:buClr>
              <a:buSzPts val="1000"/>
              <a:buFont typeface="Nunito Sans"/>
              <a:buChar char="■"/>
              <a:defRPr sz="1000"/>
            </a:lvl6pPr>
            <a:lvl7pPr marL="3200400" lvl="6" indent="-292100">
              <a:lnSpc>
                <a:spcPct val="115000"/>
              </a:lnSpc>
              <a:spcBef>
                <a:spcPts val="0"/>
              </a:spcBef>
              <a:spcAft>
                <a:spcPts val="0"/>
              </a:spcAft>
              <a:buClr>
                <a:schemeClr val="dk1"/>
              </a:buClr>
              <a:buSzPts val="1000"/>
              <a:buFont typeface="Nunito Sans"/>
              <a:buChar char="●"/>
              <a:defRPr sz="1000"/>
            </a:lvl7pPr>
            <a:lvl8pPr marL="3657600" lvl="7" indent="-292100">
              <a:lnSpc>
                <a:spcPct val="115000"/>
              </a:lnSpc>
              <a:spcBef>
                <a:spcPts val="0"/>
              </a:spcBef>
              <a:spcAft>
                <a:spcPts val="0"/>
              </a:spcAft>
              <a:buClr>
                <a:schemeClr val="dk1"/>
              </a:buClr>
              <a:buSzPts val="1000"/>
              <a:buFont typeface="Nunito Sans"/>
              <a:buChar char="○"/>
              <a:defRPr sz="1000"/>
            </a:lvl8pPr>
            <a:lvl9pPr marL="4114800" lvl="8" indent="-292100">
              <a:lnSpc>
                <a:spcPct val="115000"/>
              </a:lnSpc>
              <a:spcBef>
                <a:spcPts val="0"/>
              </a:spcBef>
              <a:spcAft>
                <a:spcPts val="0"/>
              </a:spcAft>
              <a:buClr>
                <a:schemeClr val="dk1"/>
              </a:buClr>
              <a:buSzPts val="1000"/>
              <a:buFont typeface="Nunito Sans"/>
              <a:buChar char="■"/>
              <a:defRPr sz="1000"/>
            </a:lvl9pPr>
          </a:lstStyle>
          <a:p>
            <a:endParaRPr/>
          </a:p>
        </p:txBody>
      </p:sp>
      <p:sp>
        <p:nvSpPr>
          <p:cNvPr id="284" name="Google Shape;284;p32"/>
          <p:cNvSpPr txBox="1">
            <a:spLocks noGrp="1"/>
          </p:cNvSpPr>
          <p:nvPr>
            <p:ph type="body" idx="2"/>
          </p:nvPr>
        </p:nvSpPr>
        <p:spPr>
          <a:xfrm>
            <a:off x="228600" y="1167124"/>
            <a:ext cx="2834700" cy="728400"/>
          </a:xfrm>
          <a:prstGeom prst="rect">
            <a:avLst/>
          </a:prstGeom>
        </p:spPr>
        <p:txBody>
          <a:bodyPr spcFirstLastPara="1" wrap="square" lIns="91425" tIns="91425" rIns="91425" bIns="91425" anchor="t" anchorCtr="0">
            <a:spAutoFit/>
          </a:bodyPr>
          <a:lstStyle>
            <a:lvl1pPr marL="457200" lvl="0" indent="-292100">
              <a:lnSpc>
                <a:spcPct val="115000"/>
              </a:lnSpc>
              <a:spcBef>
                <a:spcPts val="0"/>
              </a:spcBef>
              <a:spcAft>
                <a:spcPts val="0"/>
              </a:spcAft>
              <a:buClr>
                <a:schemeClr val="dk1"/>
              </a:buClr>
              <a:buSzPts val="1000"/>
              <a:buFont typeface="Nunito Sans"/>
              <a:buChar char="●"/>
              <a:defRPr sz="1000"/>
            </a:lvl1pPr>
            <a:lvl2pPr marL="914400" lvl="1" indent="-292100">
              <a:lnSpc>
                <a:spcPct val="115000"/>
              </a:lnSpc>
              <a:spcBef>
                <a:spcPts val="0"/>
              </a:spcBef>
              <a:spcAft>
                <a:spcPts val="0"/>
              </a:spcAft>
              <a:buClr>
                <a:schemeClr val="dk1"/>
              </a:buClr>
              <a:buSzPts val="1000"/>
              <a:buFont typeface="Nunito Sans"/>
              <a:buChar char="○"/>
              <a:defRPr sz="1000"/>
            </a:lvl2pPr>
            <a:lvl3pPr marL="1371600" lvl="2" indent="-292100">
              <a:lnSpc>
                <a:spcPct val="115000"/>
              </a:lnSpc>
              <a:spcBef>
                <a:spcPts val="0"/>
              </a:spcBef>
              <a:spcAft>
                <a:spcPts val="0"/>
              </a:spcAft>
              <a:buClr>
                <a:schemeClr val="dk1"/>
              </a:buClr>
              <a:buSzPts val="1000"/>
              <a:buFont typeface="Nunito Sans"/>
              <a:buChar char="■"/>
              <a:defRPr sz="1000"/>
            </a:lvl3pPr>
            <a:lvl4pPr marL="1828800" lvl="3" indent="-292100">
              <a:lnSpc>
                <a:spcPct val="115000"/>
              </a:lnSpc>
              <a:spcBef>
                <a:spcPts val="0"/>
              </a:spcBef>
              <a:spcAft>
                <a:spcPts val="0"/>
              </a:spcAft>
              <a:buClr>
                <a:schemeClr val="dk1"/>
              </a:buClr>
              <a:buSzPts val="1000"/>
              <a:buFont typeface="Nunito Sans"/>
              <a:buChar char="●"/>
              <a:defRPr sz="1000"/>
            </a:lvl4pPr>
            <a:lvl5pPr marL="2286000" lvl="4" indent="-292100">
              <a:lnSpc>
                <a:spcPct val="115000"/>
              </a:lnSpc>
              <a:spcBef>
                <a:spcPts val="0"/>
              </a:spcBef>
              <a:spcAft>
                <a:spcPts val="0"/>
              </a:spcAft>
              <a:buClr>
                <a:schemeClr val="dk1"/>
              </a:buClr>
              <a:buSzPts val="1000"/>
              <a:buFont typeface="Nunito Sans"/>
              <a:buChar char="○"/>
              <a:defRPr sz="1000"/>
            </a:lvl5pPr>
            <a:lvl6pPr marL="2743200" lvl="5" indent="-292100">
              <a:lnSpc>
                <a:spcPct val="115000"/>
              </a:lnSpc>
              <a:spcBef>
                <a:spcPts val="0"/>
              </a:spcBef>
              <a:spcAft>
                <a:spcPts val="0"/>
              </a:spcAft>
              <a:buClr>
                <a:schemeClr val="dk1"/>
              </a:buClr>
              <a:buSzPts val="1000"/>
              <a:buFont typeface="Nunito Sans"/>
              <a:buChar char="■"/>
              <a:defRPr sz="1000"/>
            </a:lvl6pPr>
            <a:lvl7pPr marL="3200400" lvl="6" indent="-292100">
              <a:lnSpc>
                <a:spcPct val="115000"/>
              </a:lnSpc>
              <a:spcBef>
                <a:spcPts val="0"/>
              </a:spcBef>
              <a:spcAft>
                <a:spcPts val="0"/>
              </a:spcAft>
              <a:buClr>
                <a:schemeClr val="dk1"/>
              </a:buClr>
              <a:buSzPts val="1000"/>
              <a:buFont typeface="Nunito Sans"/>
              <a:buChar char="●"/>
              <a:defRPr sz="1000"/>
            </a:lvl7pPr>
            <a:lvl8pPr marL="3657600" lvl="7" indent="-292100">
              <a:lnSpc>
                <a:spcPct val="115000"/>
              </a:lnSpc>
              <a:spcBef>
                <a:spcPts val="0"/>
              </a:spcBef>
              <a:spcAft>
                <a:spcPts val="0"/>
              </a:spcAft>
              <a:buClr>
                <a:schemeClr val="dk1"/>
              </a:buClr>
              <a:buSzPts val="1000"/>
              <a:buFont typeface="Nunito Sans"/>
              <a:buChar char="○"/>
              <a:defRPr sz="1000"/>
            </a:lvl8pPr>
            <a:lvl9pPr marL="4114800" lvl="8" indent="-292100">
              <a:lnSpc>
                <a:spcPct val="115000"/>
              </a:lnSpc>
              <a:spcBef>
                <a:spcPts val="0"/>
              </a:spcBef>
              <a:spcAft>
                <a:spcPts val="0"/>
              </a:spcAft>
              <a:buClr>
                <a:schemeClr val="dk1"/>
              </a:buClr>
              <a:buSzPts val="1000"/>
              <a:buFont typeface="Nunito Sans"/>
              <a:buChar char="■"/>
              <a:defRPr sz="1000"/>
            </a:lvl9pPr>
          </a:lstStyle>
          <a:p>
            <a:endParaRPr/>
          </a:p>
        </p:txBody>
      </p:sp>
      <p:sp>
        <p:nvSpPr>
          <p:cNvPr id="285" name="Google Shape;285;p32"/>
          <p:cNvSpPr txBox="1">
            <a:spLocks noGrp="1"/>
          </p:cNvSpPr>
          <p:nvPr>
            <p:ph type="title"/>
          </p:nvPr>
        </p:nvSpPr>
        <p:spPr>
          <a:xfrm>
            <a:off x="1843500" y="2984230"/>
            <a:ext cx="1219800" cy="126900"/>
          </a:xfrm>
          <a:prstGeom prst="rect">
            <a:avLst/>
          </a:prstGeom>
        </p:spPr>
        <p:txBody>
          <a:bodyPr spcFirstLastPara="1" wrap="square" lIns="91425" tIns="0" rIns="91425" bIns="0" anchor="ctr" anchorCtr="0">
            <a:noAutofit/>
          </a:bodyPr>
          <a:lstStyle>
            <a:lvl1pPr lvl="0" algn="r">
              <a:spcBef>
                <a:spcPts val="0"/>
              </a:spcBef>
              <a:spcAft>
                <a:spcPts val="0"/>
              </a:spcAft>
              <a:buNone/>
              <a:defRPr sz="700" b="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a:endParaRPr/>
          </a:p>
        </p:txBody>
      </p:sp>
      <p:sp>
        <p:nvSpPr>
          <p:cNvPr id="286" name="Google Shape;286;p32"/>
          <p:cNvSpPr txBox="1">
            <a:spLocks noGrp="1"/>
          </p:cNvSpPr>
          <p:nvPr>
            <p:ph type="title" idx="3"/>
          </p:nvPr>
        </p:nvSpPr>
        <p:spPr>
          <a:xfrm>
            <a:off x="3154650" y="1955684"/>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287" name="Google Shape;287;p32"/>
          <p:cNvSpPr txBox="1">
            <a:spLocks noGrp="1"/>
          </p:cNvSpPr>
          <p:nvPr>
            <p:ph type="title" idx="4"/>
          </p:nvPr>
        </p:nvSpPr>
        <p:spPr>
          <a:xfrm>
            <a:off x="3154650" y="850081"/>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288" name="Google Shape;288;p32"/>
          <p:cNvSpPr txBox="1">
            <a:spLocks noGrp="1"/>
          </p:cNvSpPr>
          <p:nvPr>
            <p:ph type="title" idx="5"/>
          </p:nvPr>
        </p:nvSpPr>
        <p:spPr>
          <a:xfrm>
            <a:off x="228600" y="850081"/>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289" name="Google Shape;289;p32"/>
          <p:cNvSpPr txBox="1">
            <a:spLocks noGrp="1"/>
          </p:cNvSpPr>
          <p:nvPr>
            <p:ph type="title" idx="6"/>
          </p:nvPr>
        </p:nvSpPr>
        <p:spPr>
          <a:xfrm>
            <a:off x="6080825" y="850081"/>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290" name="Google Shape;290;p32"/>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GB"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291" name="Google Shape;291;p32"/>
          <p:cNvSpPr txBox="1">
            <a:spLocks noGrp="1"/>
          </p:cNvSpPr>
          <p:nvPr>
            <p:ph type="title" idx="7"/>
          </p:nvPr>
        </p:nvSpPr>
        <p:spPr>
          <a:xfrm>
            <a:off x="6080825" y="2600385"/>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292" name="Google Shape;292;p32"/>
          <p:cNvSpPr txBox="1">
            <a:spLocks noGrp="1"/>
          </p:cNvSpPr>
          <p:nvPr>
            <p:ph type="title" idx="8"/>
          </p:nvPr>
        </p:nvSpPr>
        <p:spPr>
          <a:xfrm>
            <a:off x="228600" y="1955684"/>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293" name="Google Shape;293;p32"/>
          <p:cNvSpPr txBox="1">
            <a:spLocks noGrp="1"/>
          </p:cNvSpPr>
          <p:nvPr>
            <p:ph type="title" idx="9"/>
          </p:nvPr>
        </p:nvSpPr>
        <p:spPr>
          <a:xfrm>
            <a:off x="3154650" y="3394161"/>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294" name="Google Shape;294;p32"/>
          <p:cNvSpPr txBox="1">
            <a:spLocks noGrp="1"/>
          </p:cNvSpPr>
          <p:nvPr>
            <p:ph type="title" idx="13"/>
          </p:nvPr>
        </p:nvSpPr>
        <p:spPr>
          <a:xfrm>
            <a:off x="228600" y="3394161"/>
            <a:ext cx="2834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900">
                <a:solidFill>
                  <a:schemeClr val="accent1"/>
                </a:solidFill>
                <a:latin typeface="Nunito Sans"/>
                <a:ea typeface="Nunito Sans"/>
                <a:cs typeface="Nunito Sans"/>
                <a:sym typeface="Nunito Sans"/>
              </a:defRPr>
            </a:lvl1pPr>
            <a:lvl2pPr lvl="1">
              <a:spcBef>
                <a:spcPts val="0"/>
              </a:spcBef>
              <a:spcAft>
                <a:spcPts val="0"/>
              </a:spcAft>
              <a:buNone/>
              <a:defRPr sz="900">
                <a:solidFill>
                  <a:schemeClr val="accent1"/>
                </a:solidFill>
                <a:latin typeface="Nunito Sans"/>
                <a:ea typeface="Nunito Sans"/>
                <a:cs typeface="Nunito Sans"/>
                <a:sym typeface="Nunito Sans"/>
              </a:defRPr>
            </a:lvl2pPr>
            <a:lvl3pPr lvl="2">
              <a:spcBef>
                <a:spcPts val="0"/>
              </a:spcBef>
              <a:spcAft>
                <a:spcPts val="0"/>
              </a:spcAft>
              <a:buNone/>
              <a:defRPr sz="900">
                <a:solidFill>
                  <a:schemeClr val="accent1"/>
                </a:solidFill>
                <a:latin typeface="Nunito Sans"/>
                <a:ea typeface="Nunito Sans"/>
                <a:cs typeface="Nunito Sans"/>
                <a:sym typeface="Nunito Sans"/>
              </a:defRPr>
            </a:lvl3pPr>
            <a:lvl4pPr lvl="3">
              <a:spcBef>
                <a:spcPts val="0"/>
              </a:spcBef>
              <a:spcAft>
                <a:spcPts val="0"/>
              </a:spcAft>
              <a:buNone/>
              <a:defRPr sz="900">
                <a:solidFill>
                  <a:schemeClr val="accent1"/>
                </a:solidFill>
                <a:latin typeface="Nunito Sans"/>
                <a:ea typeface="Nunito Sans"/>
                <a:cs typeface="Nunito Sans"/>
                <a:sym typeface="Nunito Sans"/>
              </a:defRPr>
            </a:lvl4pPr>
            <a:lvl5pPr lvl="4">
              <a:spcBef>
                <a:spcPts val="0"/>
              </a:spcBef>
              <a:spcAft>
                <a:spcPts val="0"/>
              </a:spcAft>
              <a:buNone/>
              <a:defRPr sz="900">
                <a:solidFill>
                  <a:schemeClr val="accent1"/>
                </a:solidFill>
                <a:latin typeface="Nunito Sans"/>
                <a:ea typeface="Nunito Sans"/>
                <a:cs typeface="Nunito Sans"/>
                <a:sym typeface="Nunito Sans"/>
              </a:defRPr>
            </a:lvl5pPr>
            <a:lvl6pPr lvl="5">
              <a:spcBef>
                <a:spcPts val="0"/>
              </a:spcBef>
              <a:spcAft>
                <a:spcPts val="0"/>
              </a:spcAft>
              <a:buNone/>
              <a:defRPr sz="900">
                <a:solidFill>
                  <a:schemeClr val="accent1"/>
                </a:solidFill>
                <a:latin typeface="Nunito Sans"/>
                <a:ea typeface="Nunito Sans"/>
                <a:cs typeface="Nunito Sans"/>
                <a:sym typeface="Nunito Sans"/>
              </a:defRPr>
            </a:lvl6pPr>
            <a:lvl7pPr lvl="6">
              <a:spcBef>
                <a:spcPts val="0"/>
              </a:spcBef>
              <a:spcAft>
                <a:spcPts val="0"/>
              </a:spcAft>
              <a:buNone/>
              <a:defRPr sz="900">
                <a:solidFill>
                  <a:schemeClr val="accent1"/>
                </a:solidFill>
                <a:latin typeface="Nunito Sans"/>
                <a:ea typeface="Nunito Sans"/>
                <a:cs typeface="Nunito Sans"/>
                <a:sym typeface="Nunito Sans"/>
              </a:defRPr>
            </a:lvl7pPr>
            <a:lvl8pPr lvl="7">
              <a:spcBef>
                <a:spcPts val="0"/>
              </a:spcBef>
              <a:spcAft>
                <a:spcPts val="0"/>
              </a:spcAft>
              <a:buNone/>
              <a:defRPr sz="900">
                <a:solidFill>
                  <a:schemeClr val="accent1"/>
                </a:solidFill>
                <a:latin typeface="Nunito Sans"/>
                <a:ea typeface="Nunito Sans"/>
                <a:cs typeface="Nunito Sans"/>
                <a:sym typeface="Nunito Sans"/>
              </a:defRPr>
            </a:lvl8pPr>
            <a:lvl9pPr lvl="8">
              <a:spcBef>
                <a:spcPts val="0"/>
              </a:spcBef>
              <a:spcAft>
                <a:spcPts val="0"/>
              </a:spcAft>
              <a:buNone/>
              <a:defRPr sz="900">
                <a:solidFill>
                  <a:schemeClr val="accent1"/>
                </a:solidFill>
                <a:latin typeface="Nunito Sans"/>
                <a:ea typeface="Nunito Sans"/>
                <a:cs typeface="Nunito Sans"/>
                <a:sym typeface="Nunito Sans"/>
              </a:defRPr>
            </a:lvl9pPr>
          </a:lstStyle>
          <a:p>
            <a:endParaRPr/>
          </a:p>
        </p:txBody>
      </p:sp>
      <p:sp>
        <p:nvSpPr>
          <p:cNvPr id="295" name="Google Shape;295;p32"/>
          <p:cNvSpPr txBox="1">
            <a:spLocks noGrp="1"/>
          </p:cNvSpPr>
          <p:nvPr>
            <p:ph type="title" idx="14"/>
          </p:nvPr>
        </p:nvSpPr>
        <p:spPr>
          <a:xfrm>
            <a:off x="6080825" y="1257775"/>
            <a:ext cx="1311900" cy="156600"/>
          </a:xfrm>
          <a:prstGeom prst="rect">
            <a:avLst/>
          </a:prstGeom>
        </p:spPr>
        <p:txBody>
          <a:bodyPr spcFirstLastPara="1" wrap="square" lIns="91425" tIns="0" rIns="91425" bIns="0" anchor="ctr" anchorCtr="0">
            <a:no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296" name="Google Shape;296;p32"/>
          <p:cNvSpPr txBox="1">
            <a:spLocks noGrp="1"/>
          </p:cNvSpPr>
          <p:nvPr>
            <p:ph type="title" idx="15"/>
          </p:nvPr>
        </p:nvSpPr>
        <p:spPr>
          <a:xfrm>
            <a:off x="6080825" y="1510744"/>
            <a:ext cx="1311900" cy="156600"/>
          </a:xfrm>
          <a:prstGeom prst="rect">
            <a:avLst/>
          </a:prstGeom>
        </p:spPr>
        <p:txBody>
          <a:bodyPr spcFirstLastPara="1" wrap="square" lIns="91425" tIns="0" rIns="91425" bIns="0" anchor="ctr" anchorCtr="0">
            <a:no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297" name="Google Shape;297;p32"/>
          <p:cNvSpPr txBox="1">
            <a:spLocks noGrp="1"/>
          </p:cNvSpPr>
          <p:nvPr>
            <p:ph type="title" idx="16"/>
          </p:nvPr>
        </p:nvSpPr>
        <p:spPr>
          <a:xfrm>
            <a:off x="6080825" y="1763713"/>
            <a:ext cx="1311900" cy="156600"/>
          </a:xfrm>
          <a:prstGeom prst="rect">
            <a:avLst/>
          </a:prstGeom>
        </p:spPr>
        <p:txBody>
          <a:bodyPr spcFirstLastPara="1" wrap="square" lIns="91425" tIns="0" rIns="91425" bIns="0" anchor="ctr" anchorCtr="0">
            <a:no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298" name="Google Shape;298;p32"/>
          <p:cNvSpPr txBox="1">
            <a:spLocks noGrp="1"/>
          </p:cNvSpPr>
          <p:nvPr>
            <p:ph type="title" idx="17"/>
          </p:nvPr>
        </p:nvSpPr>
        <p:spPr>
          <a:xfrm>
            <a:off x="6080825" y="2016681"/>
            <a:ext cx="1311900" cy="156600"/>
          </a:xfrm>
          <a:prstGeom prst="rect">
            <a:avLst/>
          </a:prstGeom>
        </p:spPr>
        <p:txBody>
          <a:bodyPr spcFirstLastPara="1" wrap="square" lIns="91425" tIns="0" rIns="91425" bIns="0" anchor="ctr" anchorCtr="0">
            <a:no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299" name="Google Shape;299;p32"/>
          <p:cNvSpPr txBox="1">
            <a:spLocks noGrp="1"/>
          </p:cNvSpPr>
          <p:nvPr>
            <p:ph type="title" idx="18"/>
          </p:nvPr>
        </p:nvSpPr>
        <p:spPr>
          <a:xfrm>
            <a:off x="6080825" y="2269650"/>
            <a:ext cx="1311900" cy="156600"/>
          </a:xfrm>
          <a:prstGeom prst="rect">
            <a:avLst/>
          </a:prstGeom>
        </p:spPr>
        <p:txBody>
          <a:bodyPr spcFirstLastPara="1" wrap="square" lIns="91425" tIns="0" rIns="91425" bIns="0" anchor="ctr" anchorCtr="0">
            <a:no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300" name="Google Shape;300;p32"/>
          <p:cNvSpPr txBox="1">
            <a:spLocks noGrp="1"/>
          </p:cNvSpPr>
          <p:nvPr>
            <p:ph type="title" idx="19"/>
          </p:nvPr>
        </p:nvSpPr>
        <p:spPr>
          <a:xfrm>
            <a:off x="228600" y="228600"/>
            <a:ext cx="5760600" cy="652200"/>
          </a:xfrm>
          <a:prstGeom prst="rect">
            <a:avLst/>
          </a:prstGeom>
        </p:spPr>
        <p:txBody>
          <a:bodyPr spcFirstLastPara="1" wrap="square" lIns="91425" tIns="91425" rIns="91425" bIns="91425" anchor="t" anchorCtr="0">
            <a:spAutoFit/>
          </a:bodyPr>
          <a:lstStyle>
            <a:lvl1pPr lvl="0">
              <a:spcBef>
                <a:spcPts val="0"/>
              </a:spcBef>
              <a:spcAft>
                <a:spcPts val="0"/>
              </a:spcAft>
              <a:buNone/>
              <a:defRPr sz="2400">
                <a:solidFill>
                  <a:schemeClr val="lt2"/>
                </a:solidFill>
              </a:defRPr>
            </a:lvl1pPr>
            <a:lvl2pPr lvl="1">
              <a:spcBef>
                <a:spcPts val="0"/>
              </a:spcBef>
              <a:spcAft>
                <a:spcPts val="0"/>
              </a:spcAft>
              <a:buNone/>
              <a:defRPr sz="2400">
                <a:solidFill>
                  <a:schemeClr val="lt2"/>
                </a:solidFill>
                <a:latin typeface="Poppins SemiBold"/>
                <a:ea typeface="Poppins SemiBold"/>
                <a:cs typeface="Poppins SemiBold"/>
                <a:sym typeface="Poppins SemiBold"/>
              </a:defRPr>
            </a:lvl2pPr>
            <a:lvl3pPr lvl="2">
              <a:spcBef>
                <a:spcPts val="0"/>
              </a:spcBef>
              <a:spcAft>
                <a:spcPts val="0"/>
              </a:spcAft>
              <a:buNone/>
              <a:defRPr sz="2400">
                <a:solidFill>
                  <a:schemeClr val="lt2"/>
                </a:solidFill>
                <a:latin typeface="Poppins SemiBold"/>
                <a:ea typeface="Poppins SemiBold"/>
                <a:cs typeface="Poppins SemiBold"/>
                <a:sym typeface="Poppins SemiBold"/>
              </a:defRPr>
            </a:lvl3pPr>
            <a:lvl4pPr lvl="3">
              <a:spcBef>
                <a:spcPts val="0"/>
              </a:spcBef>
              <a:spcAft>
                <a:spcPts val="0"/>
              </a:spcAft>
              <a:buNone/>
              <a:defRPr sz="2400">
                <a:solidFill>
                  <a:schemeClr val="lt2"/>
                </a:solidFill>
                <a:latin typeface="Poppins SemiBold"/>
                <a:ea typeface="Poppins SemiBold"/>
                <a:cs typeface="Poppins SemiBold"/>
                <a:sym typeface="Poppins SemiBold"/>
              </a:defRPr>
            </a:lvl4pPr>
            <a:lvl5pPr lvl="4">
              <a:spcBef>
                <a:spcPts val="0"/>
              </a:spcBef>
              <a:spcAft>
                <a:spcPts val="0"/>
              </a:spcAft>
              <a:buNone/>
              <a:defRPr sz="2400">
                <a:solidFill>
                  <a:schemeClr val="lt2"/>
                </a:solidFill>
                <a:latin typeface="Poppins SemiBold"/>
                <a:ea typeface="Poppins SemiBold"/>
                <a:cs typeface="Poppins SemiBold"/>
                <a:sym typeface="Poppins SemiBold"/>
              </a:defRPr>
            </a:lvl5pPr>
            <a:lvl6pPr lvl="5">
              <a:spcBef>
                <a:spcPts val="0"/>
              </a:spcBef>
              <a:spcAft>
                <a:spcPts val="0"/>
              </a:spcAft>
              <a:buNone/>
              <a:defRPr sz="2400">
                <a:solidFill>
                  <a:schemeClr val="lt2"/>
                </a:solidFill>
                <a:latin typeface="Poppins SemiBold"/>
                <a:ea typeface="Poppins SemiBold"/>
                <a:cs typeface="Poppins SemiBold"/>
                <a:sym typeface="Poppins SemiBold"/>
              </a:defRPr>
            </a:lvl6pPr>
            <a:lvl7pPr lvl="6">
              <a:spcBef>
                <a:spcPts val="0"/>
              </a:spcBef>
              <a:spcAft>
                <a:spcPts val="0"/>
              </a:spcAft>
              <a:buNone/>
              <a:defRPr sz="2400">
                <a:solidFill>
                  <a:schemeClr val="lt2"/>
                </a:solidFill>
                <a:latin typeface="Poppins SemiBold"/>
                <a:ea typeface="Poppins SemiBold"/>
                <a:cs typeface="Poppins SemiBold"/>
                <a:sym typeface="Poppins SemiBold"/>
              </a:defRPr>
            </a:lvl7pPr>
            <a:lvl8pPr lvl="7">
              <a:spcBef>
                <a:spcPts val="0"/>
              </a:spcBef>
              <a:spcAft>
                <a:spcPts val="0"/>
              </a:spcAft>
              <a:buNone/>
              <a:defRPr sz="2400">
                <a:solidFill>
                  <a:schemeClr val="lt2"/>
                </a:solidFill>
                <a:latin typeface="Poppins SemiBold"/>
                <a:ea typeface="Poppins SemiBold"/>
                <a:cs typeface="Poppins SemiBold"/>
                <a:sym typeface="Poppins SemiBold"/>
              </a:defRPr>
            </a:lvl8pPr>
            <a:lvl9pPr lvl="8">
              <a:spcBef>
                <a:spcPts val="0"/>
              </a:spcBef>
              <a:spcAft>
                <a:spcPts val="0"/>
              </a:spcAft>
              <a:buNone/>
              <a:defRPr sz="2400">
                <a:solidFill>
                  <a:schemeClr val="lt2"/>
                </a:solidFill>
                <a:latin typeface="Poppins SemiBold"/>
                <a:ea typeface="Poppins SemiBold"/>
                <a:cs typeface="Poppins SemiBold"/>
                <a:sym typeface="Poppins SemiBold"/>
              </a:defRPr>
            </a:lvl9pPr>
          </a:lstStyle>
          <a:p>
            <a:endParaRPr/>
          </a:p>
        </p:txBody>
      </p:sp>
      <p:sp>
        <p:nvSpPr>
          <p:cNvPr id="301" name="Google Shape;301;p32"/>
          <p:cNvSpPr txBox="1">
            <a:spLocks noGrp="1"/>
          </p:cNvSpPr>
          <p:nvPr>
            <p:ph type="title" idx="20"/>
          </p:nvPr>
        </p:nvSpPr>
        <p:spPr>
          <a:xfrm>
            <a:off x="228600" y="2347950"/>
            <a:ext cx="1219800" cy="126900"/>
          </a:xfrm>
          <a:prstGeom prst="rect">
            <a:avLst/>
          </a:prstGeom>
        </p:spPr>
        <p:txBody>
          <a:bodyPr spcFirstLastPara="1" wrap="square" lIns="91425" tIns="0" rIns="91425" bIns="0" anchor="ctr" anchorCtr="0">
            <a:no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302" name="Google Shape;302;p32"/>
          <p:cNvSpPr txBox="1">
            <a:spLocks noGrp="1"/>
          </p:cNvSpPr>
          <p:nvPr>
            <p:ph type="title" idx="21"/>
          </p:nvPr>
        </p:nvSpPr>
        <p:spPr>
          <a:xfrm>
            <a:off x="1843500" y="2347950"/>
            <a:ext cx="1219800" cy="126900"/>
          </a:xfrm>
          <a:prstGeom prst="rect">
            <a:avLst/>
          </a:prstGeom>
        </p:spPr>
        <p:txBody>
          <a:bodyPr spcFirstLastPara="1" wrap="square" lIns="91425" tIns="0" rIns="91425" bIns="0" anchor="ctr" anchorCtr="0">
            <a:noAutofit/>
          </a:bodyPr>
          <a:lstStyle>
            <a:lvl1pPr lvl="0" algn="r">
              <a:spcBef>
                <a:spcPts val="0"/>
              </a:spcBef>
              <a:spcAft>
                <a:spcPts val="0"/>
              </a:spcAft>
              <a:buNone/>
              <a:defRPr sz="700" b="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a:endParaRPr/>
          </a:p>
        </p:txBody>
      </p:sp>
      <p:sp>
        <p:nvSpPr>
          <p:cNvPr id="303" name="Google Shape;303;p32"/>
          <p:cNvSpPr txBox="1">
            <a:spLocks noGrp="1"/>
          </p:cNvSpPr>
          <p:nvPr>
            <p:ph type="title" idx="22"/>
          </p:nvPr>
        </p:nvSpPr>
        <p:spPr>
          <a:xfrm>
            <a:off x="228600" y="2666090"/>
            <a:ext cx="1219800" cy="126900"/>
          </a:xfrm>
          <a:prstGeom prst="rect">
            <a:avLst/>
          </a:prstGeom>
        </p:spPr>
        <p:txBody>
          <a:bodyPr spcFirstLastPara="1" wrap="square" lIns="91425" tIns="0" rIns="91425" bIns="0" anchor="ctr" anchorCtr="0">
            <a:no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304" name="Google Shape;304;p32"/>
          <p:cNvSpPr txBox="1">
            <a:spLocks noGrp="1"/>
          </p:cNvSpPr>
          <p:nvPr>
            <p:ph type="title" idx="23"/>
          </p:nvPr>
        </p:nvSpPr>
        <p:spPr>
          <a:xfrm>
            <a:off x="1843500" y="2666090"/>
            <a:ext cx="1219800" cy="126900"/>
          </a:xfrm>
          <a:prstGeom prst="rect">
            <a:avLst/>
          </a:prstGeom>
        </p:spPr>
        <p:txBody>
          <a:bodyPr spcFirstLastPara="1" wrap="square" lIns="91425" tIns="0" rIns="91425" bIns="0" anchor="ctr" anchorCtr="0">
            <a:noAutofit/>
          </a:bodyPr>
          <a:lstStyle>
            <a:lvl1pPr lvl="0" algn="r">
              <a:spcBef>
                <a:spcPts val="0"/>
              </a:spcBef>
              <a:spcAft>
                <a:spcPts val="0"/>
              </a:spcAft>
              <a:buNone/>
              <a:defRPr sz="700" b="0">
                <a:latin typeface="Nunito Sans"/>
                <a:ea typeface="Nunito Sans"/>
                <a:cs typeface="Nunito Sans"/>
                <a:sym typeface="Nunito Sans"/>
              </a:defRPr>
            </a:lvl1pPr>
            <a:lvl2pPr lvl="1" algn="r">
              <a:spcBef>
                <a:spcPts val="0"/>
              </a:spcBef>
              <a:spcAft>
                <a:spcPts val="0"/>
              </a:spcAft>
              <a:buNone/>
              <a:defRPr sz="900">
                <a:latin typeface="Nunito Sans"/>
                <a:ea typeface="Nunito Sans"/>
                <a:cs typeface="Nunito Sans"/>
                <a:sym typeface="Nunito Sans"/>
              </a:defRPr>
            </a:lvl2pPr>
            <a:lvl3pPr lvl="2" algn="r">
              <a:spcBef>
                <a:spcPts val="0"/>
              </a:spcBef>
              <a:spcAft>
                <a:spcPts val="0"/>
              </a:spcAft>
              <a:buNone/>
              <a:defRPr sz="900">
                <a:latin typeface="Nunito Sans"/>
                <a:ea typeface="Nunito Sans"/>
                <a:cs typeface="Nunito Sans"/>
                <a:sym typeface="Nunito Sans"/>
              </a:defRPr>
            </a:lvl3pPr>
            <a:lvl4pPr lvl="3" algn="r">
              <a:spcBef>
                <a:spcPts val="0"/>
              </a:spcBef>
              <a:spcAft>
                <a:spcPts val="0"/>
              </a:spcAft>
              <a:buNone/>
              <a:defRPr sz="900">
                <a:latin typeface="Nunito Sans"/>
                <a:ea typeface="Nunito Sans"/>
                <a:cs typeface="Nunito Sans"/>
                <a:sym typeface="Nunito Sans"/>
              </a:defRPr>
            </a:lvl4pPr>
            <a:lvl5pPr lvl="4" algn="r">
              <a:spcBef>
                <a:spcPts val="0"/>
              </a:spcBef>
              <a:spcAft>
                <a:spcPts val="0"/>
              </a:spcAft>
              <a:buNone/>
              <a:defRPr sz="900">
                <a:latin typeface="Nunito Sans"/>
                <a:ea typeface="Nunito Sans"/>
                <a:cs typeface="Nunito Sans"/>
                <a:sym typeface="Nunito Sans"/>
              </a:defRPr>
            </a:lvl5pPr>
            <a:lvl6pPr lvl="5" algn="r">
              <a:spcBef>
                <a:spcPts val="0"/>
              </a:spcBef>
              <a:spcAft>
                <a:spcPts val="0"/>
              </a:spcAft>
              <a:buNone/>
              <a:defRPr sz="900">
                <a:latin typeface="Nunito Sans"/>
                <a:ea typeface="Nunito Sans"/>
                <a:cs typeface="Nunito Sans"/>
                <a:sym typeface="Nunito Sans"/>
              </a:defRPr>
            </a:lvl6pPr>
            <a:lvl7pPr lvl="6" algn="r">
              <a:spcBef>
                <a:spcPts val="0"/>
              </a:spcBef>
              <a:spcAft>
                <a:spcPts val="0"/>
              </a:spcAft>
              <a:buNone/>
              <a:defRPr sz="900">
                <a:latin typeface="Nunito Sans"/>
                <a:ea typeface="Nunito Sans"/>
                <a:cs typeface="Nunito Sans"/>
                <a:sym typeface="Nunito Sans"/>
              </a:defRPr>
            </a:lvl7pPr>
            <a:lvl8pPr lvl="7" algn="r">
              <a:spcBef>
                <a:spcPts val="0"/>
              </a:spcBef>
              <a:spcAft>
                <a:spcPts val="0"/>
              </a:spcAft>
              <a:buNone/>
              <a:defRPr sz="900">
                <a:latin typeface="Nunito Sans"/>
                <a:ea typeface="Nunito Sans"/>
                <a:cs typeface="Nunito Sans"/>
                <a:sym typeface="Nunito Sans"/>
              </a:defRPr>
            </a:lvl8pPr>
            <a:lvl9pPr lvl="8" algn="r">
              <a:spcBef>
                <a:spcPts val="0"/>
              </a:spcBef>
              <a:spcAft>
                <a:spcPts val="0"/>
              </a:spcAft>
              <a:buNone/>
              <a:defRPr sz="900">
                <a:latin typeface="Nunito Sans"/>
                <a:ea typeface="Nunito Sans"/>
                <a:cs typeface="Nunito Sans"/>
                <a:sym typeface="Nunito Sans"/>
              </a:defRPr>
            </a:lvl9pPr>
          </a:lstStyle>
          <a:p>
            <a:endParaRPr/>
          </a:p>
        </p:txBody>
      </p:sp>
      <p:sp>
        <p:nvSpPr>
          <p:cNvPr id="305" name="Google Shape;305;p32"/>
          <p:cNvSpPr txBox="1">
            <a:spLocks noGrp="1"/>
          </p:cNvSpPr>
          <p:nvPr>
            <p:ph type="title" idx="24"/>
          </p:nvPr>
        </p:nvSpPr>
        <p:spPr>
          <a:xfrm>
            <a:off x="228600" y="2984230"/>
            <a:ext cx="1219800" cy="126900"/>
          </a:xfrm>
          <a:prstGeom prst="rect">
            <a:avLst/>
          </a:prstGeom>
        </p:spPr>
        <p:txBody>
          <a:bodyPr spcFirstLastPara="1" wrap="square" lIns="91425" tIns="0" rIns="91425" bIns="0" anchor="ctr" anchorCtr="0">
            <a:no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306" name="Google Shape;306;p32"/>
          <p:cNvSpPr txBox="1">
            <a:spLocks noGrp="1"/>
          </p:cNvSpPr>
          <p:nvPr>
            <p:ph type="title" idx="25"/>
          </p:nvPr>
        </p:nvSpPr>
        <p:spPr>
          <a:xfrm>
            <a:off x="3154713" y="2347950"/>
            <a:ext cx="1219800" cy="126900"/>
          </a:xfrm>
          <a:prstGeom prst="rect">
            <a:avLst/>
          </a:prstGeom>
        </p:spPr>
        <p:txBody>
          <a:bodyPr spcFirstLastPara="1" wrap="square" lIns="91425" tIns="0" rIns="91425" bIns="0" anchor="ctr" anchorCtr="0">
            <a:no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307" name="Google Shape;307;p32"/>
          <p:cNvSpPr txBox="1">
            <a:spLocks noGrp="1"/>
          </p:cNvSpPr>
          <p:nvPr>
            <p:ph type="title" idx="26"/>
          </p:nvPr>
        </p:nvSpPr>
        <p:spPr>
          <a:xfrm>
            <a:off x="3154713" y="2666090"/>
            <a:ext cx="1219800" cy="126900"/>
          </a:xfrm>
          <a:prstGeom prst="rect">
            <a:avLst/>
          </a:prstGeom>
        </p:spPr>
        <p:txBody>
          <a:bodyPr spcFirstLastPara="1" wrap="square" lIns="91425" tIns="0" rIns="91425" bIns="0" anchor="ctr" anchorCtr="0">
            <a:no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308" name="Google Shape;308;p32"/>
          <p:cNvSpPr txBox="1">
            <a:spLocks noGrp="1"/>
          </p:cNvSpPr>
          <p:nvPr>
            <p:ph type="title" idx="27"/>
          </p:nvPr>
        </p:nvSpPr>
        <p:spPr>
          <a:xfrm>
            <a:off x="3154713" y="2984230"/>
            <a:ext cx="1219800" cy="126900"/>
          </a:xfrm>
          <a:prstGeom prst="rect">
            <a:avLst/>
          </a:prstGeom>
        </p:spPr>
        <p:txBody>
          <a:bodyPr spcFirstLastPara="1" wrap="square" lIns="91425" tIns="0" rIns="91425" bIns="0" anchor="ctr" anchorCtr="0">
            <a:no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309" name="Google Shape;309;p32"/>
          <p:cNvSpPr txBox="1">
            <a:spLocks noGrp="1"/>
          </p:cNvSpPr>
          <p:nvPr>
            <p:ph type="subTitle" idx="28"/>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our big ideas - Alt 1">
  <p:cSld name="BLANK_1_1_1_1_1_1_1_1_1_1_1_1_1_1_1">
    <p:spTree>
      <p:nvGrpSpPr>
        <p:cNvPr id="1" name="Shape 310"/>
        <p:cNvGrpSpPr/>
        <p:nvPr/>
      </p:nvGrpSpPr>
      <p:grpSpPr>
        <a:xfrm>
          <a:off x="0" y="0"/>
          <a:ext cx="0" cy="0"/>
          <a:chOff x="0" y="0"/>
          <a:chExt cx="0" cy="0"/>
        </a:xfrm>
      </p:grpSpPr>
      <p:sp>
        <p:nvSpPr>
          <p:cNvPr id="311" name="Google Shape;311;p33"/>
          <p:cNvSpPr txBox="1">
            <a:spLocks noGrp="1"/>
          </p:cNvSpPr>
          <p:nvPr>
            <p:ph type="subTitle" idx="1"/>
          </p:nvPr>
        </p:nvSpPr>
        <p:spPr>
          <a:xfrm>
            <a:off x="228600" y="1872350"/>
            <a:ext cx="2039100" cy="347400"/>
          </a:xfrm>
          <a:prstGeom prst="rect">
            <a:avLst/>
          </a:prstGeom>
        </p:spPr>
        <p:txBody>
          <a:bodyPr spcFirstLastPara="1" wrap="square" lIns="182875" tIns="0" rIns="182875" bIns="0" anchor="ctr" anchorCtr="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312" name="Google Shape;312;p33"/>
          <p:cNvSpPr txBox="1">
            <a:spLocks noGrp="1"/>
          </p:cNvSpPr>
          <p:nvPr>
            <p:ph type="subTitle" idx="2"/>
          </p:nvPr>
        </p:nvSpPr>
        <p:spPr>
          <a:xfrm>
            <a:off x="2423700" y="1872350"/>
            <a:ext cx="2061300" cy="347400"/>
          </a:xfrm>
          <a:prstGeom prst="rect">
            <a:avLst/>
          </a:prstGeom>
        </p:spPr>
        <p:txBody>
          <a:bodyPr spcFirstLastPara="1" wrap="square" lIns="182875" tIns="0" rIns="182875" bIns="0" anchor="ctr" anchorCtr="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313" name="Google Shape;313;p33"/>
          <p:cNvSpPr txBox="1">
            <a:spLocks noGrp="1"/>
          </p:cNvSpPr>
          <p:nvPr>
            <p:ph type="subTitle" idx="3"/>
          </p:nvPr>
        </p:nvSpPr>
        <p:spPr>
          <a:xfrm>
            <a:off x="6811650" y="1872350"/>
            <a:ext cx="2039100" cy="347400"/>
          </a:xfrm>
          <a:prstGeom prst="rect">
            <a:avLst/>
          </a:prstGeom>
        </p:spPr>
        <p:txBody>
          <a:bodyPr spcFirstLastPara="1" wrap="square" lIns="182875" tIns="0" rIns="182875" bIns="0" anchor="ctr" anchorCtr="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314" name="Google Shape;314;p33"/>
          <p:cNvSpPr txBox="1">
            <a:spLocks noGrp="1"/>
          </p:cNvSpPr>
          <p:nvPr>
            <p:ph type="subTitle" idx="4"/>
          </p:nvPr>
        </p:nvSpPr>
        <p:spPr>
          <a:xfrm>
            <a:off x="4615425" y="1872350"/>
            <a:ext cx="2039100" cy="347400"/>
          </a:xfrm>
          <a:prstGeom prst="rect">
            <a:avLst/>
          </a:prstGeom>
        </p:spPr>
        <p:txBody>
          <a:bodyPr spcFirstLastPara="1" wrap="square" lIns="182875" tIns="0" rIns="182875" bIns="0" anchor="ctr" anchorCtr="0">
            <a:noAutofit/>
          </a:bodyPr>
          <a:lstStyle>
            <a:lvl1pPr lvl="0">
              <a:lnSpc>
                <a:spcPct val="90000"/>
              </a:lnSpc>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pic>
        <p:nvPicPr>
          <p:cNvPr id="315" name="Google Shape;315;p33"/>
          <p:cNvPicPr preferRelativeResize="0"/>
          <p:nvPr/>
        </p:nvPicPr>
        <p:blipFill rotWithShape="1">
          <a:blip r:embed="rId2">
            <a:alphaModFix/>
          </a:blip>
          <a:srcRect l="535" t="71891" r="33361"/>
          <a:stretch/>
        </p:blipFill>
        <p:spPr>
          <a:xfrm>
            <a:off x="5624200" y="0"/>
            <a:ext cx="3519800" cy="1496699"/>
          </a:xfrm>
          <a:prstGeom prst="rect">
            <a:avLst/>
          </a:prstGeom>
          <a:noFill/>
          <a:ln>
            <a:noFill/>
          </a:ln>
        </p:spPr>
      </p:pic>
      <p:sp>
        <p:nvSpPr>
          <p:cNvPr id="316" name="Google Shape;316;p33"/>
          <p:cNvSpPr txBox="1">
            <a:spLocks noGrp="1"/>
          </p:cNvSpPr>
          <p:nvPr>
            <p:ph type="body" idx="5"/>
          </p:nvPr>
        </p:nvSpPr>
        <p:spPr>
          <a:xfrm>
            <a:off x="228600" y="2266758"/>
            <a:ext cx="2039100" cy="7221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Clr>
                <a:schemeClr val="dk1"/>
              </a:buClr>
              <a:buSzPts val="900"/>
              <a:buFont typeface="Nunito Sans"/>
              <a:buChar char="●"/>
              <a:defRPr sz="900"/>
            </a:lvl1pPr>
            <a:lvl2pPr marL="914400" lvl="1" indent="-285750">
              <a:spcBef>
                <a:spcPts val="800"/>
              </a:spcBef>
              <a:spcAft>
                <a:spcPts val="0"/>
              </a:spcAft>
              <a:buClr>
                <a:schemeClr val="dk1"/>
              </a:buClr>
              <a:buSzPts val="900"/>
              <a:buFont typeface="Nunito Sans"/>
              <a:buChar char="○"/>
              <a:defRPr sz="900"/>
            </a:lvl2pPr>
            <a:lvl3pPr marL="1371600" lvl="2" indent="-285750">
              <a:spcBef>
                <a:spcPts val="800"/>
              </a:spcBef>
              <a:spcAft>
                <a:spcPts val="0"/>
              </a:spcAft>
              <a:buClr>
                <a:schemeClr val="dk1"/>
              </a:buClr>
              <a:buSzPts val="900"/>
              <a:buFont typeface="Nunito Sans"/>
              <a:buChar char="■"/>
              <a:defRPr sz="900"/>
            </a:lvl3pPr>
            <a:lvl4pPr marL="1828800" lvl="3" indent="-285750">
              <a:spcBef>
                <a:spcPts val="800"/>
              </a:spcBef>
              <a:spcAft>
                <a:spcPts val="0"/>
              </a:spcAft>
              <a:buClr>
                <a:schemeClr val="dk1"/>
              </a:buClr>
              <a:buSzPts val="900"/>
              <a:buFont typeface="Nunito Sans"/>
              <a:buChar char="●"/>
              <a:defRPr sz="900"/>
            </a:lvl4pPr>
            <a:lvl5pPr marL="2286000" lvl="4" indent="-285750">
              <a:spcBef>
                <a:spcPts val="800"/>
              </a:spcBef>
              <a:spcAft>
                <a:spcPts val="0"/>
              </a:spcAft>
              <a:buClr>
                <a:schemeClr val="dk1"/>
              </a:buClr>
              <a:buSzPts val="900"/>
              <a:buFont typeface="Nunito Sans"/>
              <a:buChar char="○"/>
              <a:defRPr sz="900"/>
            </a:lvl5pPr>
            <a:lvl6pPr marL="2743200" lvl="5" indent="-285750">
              <a:spcBef>
                <a:spcPts val="800"/>
              </a:spcBef>
              <a:spcAft>
                <a:spcPts val="0"/>
              </a:spcAft>
              <a:buClr>
                <a:schemeClr val="dk1"/>
              </a:buClr>
              <a:buSzPts val="900"/>
              <a:buFont typeface="Nunito Sans"/>
              <a:buChar char="■"/>
              <a:defRPr sz="900"/>
            </a:lvl6pPr>
            <a:lvl7pPr marL="3200400" lvl="6" indent="-285750">
              <a:spcBef>
                <a:spcPts val="800"/>
              </a:spcBef>
              <a:spcAft>
                <a:spcPts val="0"/>
              </a:spcAft>
              <a:buClr>
                <a:schemeClr val="dk1"/>
              </a:buClr>
              <a:buSzPts val="900"/>
              <a:buFont typeface="Nunito Sans"/>
              <a:buChar char="●"/>
              <a:defRPr sz="900"/>
            </a:lvl7pPr>
            <a:lvl8pPr marL="3657600" lvl="7" indent="-285750">
              <a:spcBef>
                <a:spcPts val="800"/>
              </a:spcBef>
              <a:spcAft>
                <a:spcPts val="0"/>
              </a:spcAft>
              <a:buClr>
                <a:schemeClr val="dk1"/>
              </a:buClr>
              <a:buSzPts val="900"/>
              <a:buFont typeface="Nunito Sans"/>
              <a:buChar char="○"/>
              <a:defRPr sz="900"/>
            </a:lvl8pPr>
            <a:lvl9pPr marL="4114800" lvl="8" indent="-285750">
              <a:spcBef>
                <a:spcPts val="800"/>
              </a:spcBef>
              <a:spcAft>
                <a:spcPts val="800"/>
              </a:spcAft>
              <a:buClr>
                <a:schemeClr val="dk1"/>
              </a:buClr>
              <a:buSzPts val="900"/>
              <a:buFont typeface="Nunito Sans"/>
              <a:buChar char="■"/>
              <a:defRPr sz="900"/>
            </a:lvl9pPr>
          </a:lstStyle>
          <a:p>
            <a:endParaRPr/>
          </a:p>
        </p:txBody>
      </p:sp>
      <p:sp>
        <p:nvSpPr>
          <p:cNvPr id="317" name="Google Shape;317;p33"/>
          <p:cNvSpPr txBox="1">
            <a:spLocks noGrp="1"/>
          </p:cNvSpPr>
          <p:nvPr>
            <p:ph type="title"/>
          </p:nvPr>
        </p:nvSpPr>
        <p:spPr>
          <a:xfrm>
            <a:off x="228600" y="228600"/>
            <a:ext cx="57072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sz="2400"/>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318" name="Google Shape;318;p33"/>
          <p:cNvSpPr txBox="1">
            <a:spLocks noGrp="1"/>
          </p:cNvSpPr>
          <p:nvPr>
            <p:ph type="body" idx="6"/>
          </p:nvPr>
        </p:nvSpPr>
        <p:spPr>
          <a:xfrm>
            <a:off x="2423700" y="2266758"/>
            <a:ext cx="2039100" cy="7221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Clr>
                <a:schemeClr val="dk1"/>
              </a:buClr>
              <a:buSzPts val="900"/>
              <a:buFont typeface="Nunito Sans"/>
              <a:buChar char="●"/>
              <a:defRPr sz="900"/>
            </a:lvl1pPr>
            <a:lvl2pPr marL="914400" lvl="1" indent="-285750">
              <a:spcBef>
                <a:spcPts val="800"/>
              </a:spcBef>
              <a:spcAft>
                <a:spcPts val="0"/>
              </a:spcAft>
              <a:buClr>
                <a:schemeClr val="dk1"/>
              </a:buClr>
              <a:buSzPts val="900"/>
              <a:buFont typeface="Nunito Sans"/>
              <a:buChar char="○"/>
              <a:defRPr sz="900"/>
            </a:lvl2pPr>
            <a:lvl3pPr marL="1371600" lvl="2" indent="-285750">
              <a:spcBef>
                <a:spcPts val="800"/>
              </a:spcBef>
              <a:spcAft>
                <a:spcPts val="0"/>
              </a:spcAft>
              <a:buClr>
                <a:schemeClr val="dk1"/>
              </a:buClr>
              <a:buSzPts val="900"/>
              <a:buFont typeface="Nunito Sans"/>
              <a:buChar char="■"/>
              <a:defRPr sz="900"/>
            </a:lvl3pPr>
            <a:lvl4pPr marL="1828800" lvl="3" indent="-285750">
              <a:spcBef>
                <a:spcPts val="800"/>
              </a:spcBef>
              <a:spcAft>
                <a:spcPts val="0"/>
              </a:spcAft>
              <a:buClr>
                <a:schemeClr val="dk1"/>
              </a:buClr>
              <a:buSzPts val="900"/>
              <a:buFont typeface="Nunito Sans"/>
              <a:buChar char="●"/>
              <a:defRPr sz="900"/>
            </a:lvl4pPr>
            <a:lvl5pPr marL="2286000" lvl="4" indent="-285750">
              <a:spcBef>
                <a:spcPts val="800"/>
              </a:spcBef>
              <a:spcAft>
                <a:spcPts val="0"/>
              </a:spcAft>
              <a:buClr>
                <a:schemeClr val="dk1"/>
              </a:buClr>
              <a:buSzPts val="900"/>
              <a:buFont typeface="Nunito Sans"/>
              <a:buChar char="○"/>
              <a:defRPr sz="900"/>
            </a:lvl5pPr>
            <a:lvl6pPr marL="2743200" lvl="5" indent="-285750">
              <a:spcBef>
                <a:spcPts val="800"/>
              </a:spcBef>
              <a:spcAft>
                <a:spcPts val="0"/>
              </a:spcAft>
              <a:buClr>
                <a:schemeClr val="dk1"/>
              </a:buClr>
              <a:buSzPts val="900"/>
              <a:buFont typeface="Nunito Sans"/>
              <a:buChar char="■"/>
              <a:defRPr sz="900"/>
            </a:lvl6pPr>
            <a:lvl7pPr marL="3200400" lvl="6" indent="-285750">
              <a:spcBef>
                <a:spcPts val="800"/>
              </a:spcBef>
              <a:spcAft>
                <a:spcPts val="0"/>
              </a:spcAft>
              <a:buClr>
                <a:schemeClr val="dk1"/>
              </a:buClr>
              <a:buSzPts val="900"/>
              <a:buFont typeface="Nunito Sans"/>
              <a:buChar char="●"/>
              <a:defRPr sz="900"/>
            </a:lvl7pPr>
            <a:lvl8pPr marL="3657600" lvl="7" indent="-285750">
              <a:spcBef>
                <a:spcPts val="800"/>
              </a:spcBef>
              <a:spcAft>
                <a:spcPts val="0"/>
              </a:spcAft>
              <a:buClr>
                <a:schemeClr val="dk1"/>
              </a:buClr>
              <a:buSzPts val="900"/>
              <a:buFont typeface="Nunito Sans"/>
              <a:buChar char="○"/>
              <a:defRPr sz="900"/>
            </a:lvl8pPr>
            <a:lvl9pPr marL="4114800" lvl="8" indent="-285750">
              <a:spcBef>
                <a:spcPts val="800"/>
              </a:spcBef>
              <a:spcAft>
                <a:spcPts val="800"/>
              </a:spcAft>
              <a:buClr>
                <a:schemeClr val="dk1"/>
              </a:buClr>
              <a:buSzPts val="900"/>
              <a:buFont typeface="Nunito Sans"/>
              <a:buChar char="■"/>
              <a:defRPr sz="900"/>
            </a:lvl9pPr>
          </a:lstStyle>
          <a:p>
            <a:endParaRPr/>
          </a:p>
        </p:txBody>
      </p:sp>
      <p:sp>
        <p:nvSpPr>
          <p:cNvPr id="319" name="Google Shape;319;p33"/>
          <p:cNvSpPr txBox="1">
            <a:spLocks noGrp="1"/>
          </p:cNvSpPr>
          <p:nvPr>
            <p:ph type="body" idx="7"/>
          </p:nvPr>
        </p:nvSpPr>
        <p:spPr>
          <a:xfrm>
            <a:off x="4618800" y="2266758"/>
            <a:ext cx="2039100" cy="722100"/>
          </a:xfrm>
          <a:prstGeom prst="rect">
            <a:avLst/>
          </a:prstGeom>
        </p:spPr>
        <p:txBody>
          <a:bodyPr spcFirstLastPara="1" wrap="square" lIns="91425" tIns="91425" rIns="91425" bIns="91425" anchor="t" anchorCtr="0">
            <a:noAutofit/>
          </a:bodyPr>
          <a:lstStyle>
            <a:lvl1pPr marL="457200" lvl="0" indent="-285750">
              <a:lnSpc>
                <a:spcPct val="100000"/>
              </a:lnSpc>
              <a:spcBef>
                <a:spcPts val="0"/>
              </a:spcBef>
              <a:spcAft>
                <a:spcPts val="0"/>
              </a:spcAft>
              <a:buClr>
                <a:schemeClr val="dk1"/>
              </a:buClr>
              <a:buSzPts val="900"/>
              <a:buFont typeface="Nunito Sans"/>
              <a:buChar char="●"/>
              <a:defRPr sz="900"/>
            </a:lvl1pPr>
            <a:lvl2pPr marL="914400" lvl="1" indent="-285750">
              <a:lnSpc>
                <a:spcPct val="100000"/>
              </a:lnSpc>
              <a:spcBef>
                <a:spcPts val="800"/>
              </a:spcBef>
              <a:spcAft>
                <a:spcPts val="0"/>
              </a:spcAft>
              <a:buClr>
                <a:schemeClr val="dk1"/>
              </a:buClr>
              <a:buSzPts val="900"/>
              <a:buFont typeface="Nunito Sans"/>
              <a:buChar char="○"/>
              <a:defRPr sz="900"/>
            </a:lvl2pPr>
            <a:lvl3pPr marL="1371600" lvl="2" indent="-285750">
              <a:lnSpc>
                <a:spcPct val="100000"/>
              </a:lnSpc>
              <a:spcBef>
                <a:spcPts val="800"/>
              </a:spcBef>
              <a:spcAft>
                <a:spcPts val="0"/>
              </a:spcAft>
              <a:buClr>
                <a:schemeClr val="dk1"/>
              </a:buClr>
              <a:buSzPts val="900"/>
              <a:buFont typeface="Nunito Sans"/>
              <a:buChar char="■"/>
              <a:defRPr sz="900"/>
            </a:lvl3pPr>
            <a:lvl4pPr marL="1828800" lvl="3" indent="-285750">
              <a:lnSpc>
                <a:spcPct val="100000"/>
              </a:lnSpc>
              <a:spcBef>
                <a:spcPts val="800"/>
              </a:spcBef>
              <a:spcAft>
                <a:spcPts val="0"/>
              </a:spcAft>
              <a:buClr>
                <a:schemeClr val="dk1"/>
              </a:buClr>
              <a:buSzPts val="900"/>
              <a:buFont typeface="Nunito Sans"/>
              <a:buChar char="●"/>
              <a:defRPr sz="900"/>
            </a:lvl4pPr>
            <a:lvl5pPr marL="2286000" lvl="4" indent="-285750">
              <a:lnSpc>
                <a:spcPct val="100000"/>
              </a:lnSpc>
              <a:spcBef>
                <a:spcPts val="800"/>
              </a:spcBef>
              <a:spcAft>
                <a:spcPts val="0"/>
              </a:spcAft>
              <a:buClr>
                <a:schemeClr val="dk1"/>
              </a:buClr>
              <a:buSzPts val="900"/>
              <a:buFont typeface="Nunito Sans"/>
              <a:buChar char="○"/>
              <a:defRPr sz="900"/>
            </a:lvl5pPr>
            <a:lvl6pPr marL="2743200" lvl="5" indent="-285750">
              <a:lnSpc>
                <a:spcPct val="100000"/>
              </a:lnSpc>
              <a:spcBef>
                <a:spcPts val="800"/>
              </a:spcBef>
              <a:spcAft>
                <a:spcPts val="0"/>
              </a:spcAft>
              <a:buClr>
                <a:schemeClr val="dk1"/>
              </a:buClr>
              <a:buSzPts val="900"/>
              <a:buFont typeface="Nunito Sans"/>
              <a:buChar char="■"/>
              <a:defRPr sz="900"/>
            </a:lvl6pPr>
            <a:lvl7pPr marL="3200400" lvl="6" indent="-285750">
              <a:lnSpc>
                <a:spcPct val="100000"/>
              </a:lnSpc>
              <a:spcBef>
                <a:spcPts val="800"/>
              </a:spcBef>
              <a:spcAft>
                <a:spcPts val="0"/>
              </a:spcAft>
              <a:buClr>
                <a:schemeClr val="dk1"/>
              </a:buClr>
              <a:buSzPts val="900"/>
              <a:buFont typeface="Nunito Sans"/>
              <a:buChar char="●"/>
              <a:defRPr sz="900"/>
            </a:lvl7pPr>
            <a:lvl8pPr marL="3657600" lvl="7" indent="-285750">
              <a:lnSpc>
                <a:spcPct val="100000"/>
              </a:lnSpc>
              <a:spcBef>
                <a:spcPts val="800"/>
              </a:spcBef>
              <a:spcAft>
                <a:spcPts val="0"/>
              </a:spcAft>
              <a:buClr>
                <a:schemeClr val="dk1"/>
              </a:buClr>
              <a:buSzPts val="900"/>
              <a:buFont typeface="Nunito Sans"/>
              <a:buChar char="○"/>
              <a:defRPr sz="900"/>
            </a:lvl8pPr>
            <a:lvl9pPr marL="4114800" lvl="8" indent="-285750">
              <a:lnSpc>
                <a:spcPct val="100000"/>
              </a:lnSpc>
              <a:spcBef>
                <a:spcPts val="800"/>
              </a:spcBef>
              <a:spcAft>
                <a:spcPts val="800"/>
              </a:spcAft>
              <a:buClr>
                <a:schemeClr val="dk1"/>
              </a:buClr>
              <a:buSzPts val="900"/>
              <a:buFont typeface="Nunito Sans"/>
              <a:buChar char="■"/>
              <a:defRPr sz="900"/>
            </a:lvl9pPr>
          </a:lstStyle>
          <a:p>
            <a:endParaRPr/>
          </a:p>
        </p:txBody>
      </p:sp>
      <p:sp>
        <p:nvSpPr>
          <p:cNvPr id="320" name="Google Shape;320;p33"/>
          <p:cNvSpPr txBox="1">
            <a:spLocks noGrp="1"/>
          </p:cNvSpPr>
          <p:nvPr>
            <p:ph type="body" idx="8"/>
          </p:nvPr>
        </p:nvSpPr>
        <p:spPr>
          <a:xfrm>
            <a:off x="6813900" y="2266758"/>
            <a:ext cx="2039100" cy="722100"/>
          </a:xfrm>
          <a:prstGeom prst="rect">
            <a:avLst/>
          </a:prstGeom>
        </p:spPr>
        <p:txBody>
          <a:bodyPr spcFirstLastPara="1" wrap="square" lIns="91425" tIns="91425" rIns="91425" bIns="91425" anchor="t" anchorCtr="0">
            <a:noAutofit/>
          </a:bodyPr>
          <a:lstStyle>
            <a:lvl1pPr marL="457200" lvl="0" indent="-285750">
              <a:spcBef>
                <a:spcPts val="0"/>
              </a:spcBef>
              <a:spcAft>
                <a:spcPts val="0"/>
              </a:spcAft>
              <a:buClr>
                <a:schemeClr val="dk1"/>
              </a:buClr>
              <a:buSzPts val="900"/>
              <a:buFont typeface="Nunito Sans"/>
              <a:buChar char="●"/>
              <a:defRPr sz="900"/>
            </a:lvl1pPr>
            <a:lvl2pPr marL="914400" lvl="1" indent="-285750">
              <a:spcBef>
                <a:spcPts val="800"/>
              </a:spcBef>
              <a:spcAft>
                <a:spcPts val="0"/>
              </a:spcAft>
              <a:buClr>
                <a:schemeClr val="dk1"/>
              </a:buClr>
              <a:buSzPts val="900"/>
              <a:buFont typeface="Nunito Sans"/>
              <a:buChar char="○"/>
              <a:defRPr sz="900"/>
            </a:lvl2pPr>
            <a:lvl3pPr marL="1371600" lvl="2" indent="-285750">
              <a:spcBef>
                <a:spcPts val="800"/>
              </a:spcBef>
              <a:spcAft>
                <a:spcPts val="0"/>
              </a:spcAft>
              <a:buClr>
                <a:schemeClr val="dk1"/>
              </a:buClr>
              <a:buSzPts val="900"/>
              <a:buFont typeface="Nunito Sans"/>
              <a:buChar char="■"/>
              <a:defRPr sz="900"/>
            </a:lvl3pPr>
            <a:lvl4pPr marL="1828800" lvl="3" indent="-285750">
              <a:spcBef>
                <a:spcPts val="800"/>
              </a:spcBef>
              <a:spcAft>
                <a:spcPts val="0"/>
              </a:spcAft>
              <a:buClr>
                <a:schemeClr val="dk1"/>
              </a:buClr>
              <a:buSzPts val="900"/>
              <a:buFont typeface="Nunito Sans"/>
              <a:buChar char="●"/>
              <a:defRPr sz="900"/>
            </a:lvl4pPr>
            <a:lvl5pPr marL="2286000" lvl="4" indent="-285750">
              <a:spcBef>
                <a:spcPts val="800"/>
              </a:spcBef>
              <a:spcAft>
                <a:spcPts val="0"/>
              </a:spcAft>
              <a:buClr>
                <a:schemeClr val="dk1"/>
              </a:buClr>
              <a:buSzPts val="900"/>
              <a:buFont typeface="Nunito Sans"/>
              <a:buChar char="○"/>
              <a:defRPr sz="900"/>
            </a:lvl5pPr>
            <a:lvl6pPr marL="2743200" lvl="5" indent="-285750">
              <a:spcBef>
                <a:spcPts val="800"/>
              </a:spcBef>
              <a:spcAft>
                <a:spcPts val="0"/>
              </a:spcAft>
              <a:buClr>
                <a:schemeClr val="dk1"/>
              </a:buClr>
              <a:buSzPts val="900"/>
              <a:buFont typeface="Nunito Sans"/>
              <a:buChar char="■"/>
              <a:defRPr sz="900"/>
            </a:lvl6pPr>
            <a:lvl7pPr marL="3200400" lvl="6" indent="-285750">
              <a:spcBef>
                <a:spcPts val="800"/>
              </a:spcBef>
              <a:spcAft>
                <a:spcPts val="0"/>
              </a:spcAft>
              <a:buClr>
                <a:schemeClr val="dk1"/>
              </a:buClr>
              <a:buSzPts val="900"/>
              <a:buFont typeface="Nunito Sans"/>
              <a:buChar char="●"/>
              <a:defRPr sz="900"/>
            </a:lvl7pPr>
            <a:lvl8pPr marL="3657600" lvl="7" indent="-285750">
              <a:spcBef>
                <a:spcPts val="800"/>
              </a:spcBef>
              <a:spcAft>
                <a:spcPts val="0"/>
              </a:spcAft>
              <a:buClr>
                <a:schemeClr val="dk1"/>
              </a:buClr>
              <a:buSzPts val="900"/>
              <a:buFont typeface="Nunito Sans"/>
              <a:buChar char="○"/>
              <a:defRPr sz="900"/>
            </a:lvl8pPr>
            <a:lvl9pPr marL="4114800" lvl="8" indent="-285750">
              <a:spcBef>
                <a:spcPts val="800"/>
              </a:spcBef>
              <a:spcAft>
                <a:spcPts val="800"/>
              </a:spcAft>
              <a:buClr>
                <a:schemeClr val="dk1"/>
              </a:buClr>
              <a:buSzPts val="900"/>
              <a:buFont typeface="Nunito Sans"/>
              <a:buChar char="■"/>
              <a:defRPr sz="900"/>
            </a:lvl9pPr>
          </a:lstStyle>
          <a:p>
            <a:endParaRPr/>
          </a:p>
        </p:txBody>
      </p:sp>
      <p:sp>
        <p:nvSpPr>
          <p:cNvPr id="321" name="Google Shape;321;p33"/>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GB"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22" name="Google Shape;322;p33"/>
          <p:cNvSpPr txBox="1">
            <a:spLocks noGrp="1"/>
          </p:cNvSpPr>
          <p:nvPr>
            <p:ph type="subTitle" idx="9"/>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our big ideas - Alt 2">
  <p:cSld name="BLANK_1_1_1_1_1_1_1_1_1_1_1_1_1_1_1_3">
    <p:spTree>
      <p:nvGrpSpPr>
        <p:cNvPr id="1" name="Shape 323"/>
        <p:cNvGrpSpPr/>
        <p:nvPr/>
      </p:nvGrpSpPr>
      <p:grpSpPr>
        <a:xfrm>
          <a:off x="0" y="0"/>
          <a:ext cx="0" cy="0"/>
          <a:chOff x="0" y="0"/>
          <a:chExt cx="0" cy="0"/>
        </a:xfrm>
      </p:grpSpPr>
      <p:pic>
        <p:nvPicPr>
          <p:cNvPr id="324" name="Google Shape;324;p34"/>
          <p:cNvPicPr preferRelativeResize="0"/>
          <p:nvPr/>
        </p:nvPicPr>
        <p:blipFill rotWithShape="1">
          <a:blip r:embed="rId2">
            <a:alphaModFix/>
          </a:blip>
          <a:srcRect l="535" t="71891" r="33361"/>
          <a:stretch/>
        </p:blipFill>
        <p:spPr>
          <a:xfrm>
            <a:off x="5624200" y="0"/>
            <a:ext cx="3519800" cy="1496699"/>
          </a:xfrm>
          <a:prstGeom prst="rect">
            <a:avLst/>
          </a:prstGeom>
          <a:noFill/>
          <a:ln>
            <a:noFill/>
          </a:ln>
        </p:spPr>
      </p:pic>
      <p:sp>
        <p:nvSpPr>
          <p:cNvPr id="325" name="Google Shape;325;p34"/>
          <p:cNvSpPr txBox="1">
            <a:spLocks noGrp="1"/>
          </p:cNvSpPr>
          <p:nvPr>
            <p:ph type="title"/>
          </p:nvPr>
        </p:nvSpPr>
        <p:spPr>
          <a:xfrm>
            <a:off x="228600" y="228600"/>
            <a:ext cx="57072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326" name="Google Shape;326;p34"/>
          <p:cNvSpPr txBox="1">
            <a:spLocks noGrp="1"/>
          </p:cNvSpPr>
          <p:nvPr>
            <p:ph type="title" idx="2"/>
          </p:nvPr>
        </p:nvSpPr>
        <p:spPr>
          <a:xfrm>
            <a:off x="2040700" y="2971669"/>
            <a:ext cx="2758200" cy="292500"/>
          </a:xfrm>
          <a:prstGeom prst="rect">
            <a:avLst/>
          </a:prstGeom>
        </p:spPr>
        <p:txBody>
          <a:bodyPr spcFirstLastPara="1" wrap="square" lIns="91425" tIns="91425" rIns="91425" bIns="0" anchor="t" anchorCtr="0">
            <a:sp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327" name="Google Shape;327;p34"/>
          <p:cNvSpPr txBox="1">
            <a:spLocks noGrp="1"/>
          </p:cNvSpPr>
          <p:nvPr>
            <p:ph type="title" idx="3"/>
          </p:nvPr>
        </p:nvSpPr>
        <p:spPr>
          <a:xfrm>
            <a:off x="4905100" y="3259050"/>
            <a:ext cx="1622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328" name="Google Shape;328;p34"/>
          <p:cNvSpPr txBox="1">
            <a:spLocks noGrp="1"/>
          </p:cNvSpPr>
          <p:nvPr>
            <p:ph type="title" idx="4"/>
          </p:nvPr>
        </p:nvSpPr>
        <p:spPr>
          <a:xfrm>
            <a:off x="6589325" y="3591225"/>
            <a:ext cx="1622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329" name="Google Shape;329;p34"/>
          <p:cNvSpPr txBox="1">
            <a:spLocks noGrp="1"/>
          </p:cNvSpPr>
          <p:nvPr>
            <p:ph type="title" idx="5"/>
          </p:nvPr>
        </p:nvSpPr>
        <p:spPr>
          <a:xfrm>
            <a:off x="228600" y="2642422"/>
            <a:ext cx="1622700" cy="292500"/>
          </a:xfrm>
          <a:prstGeom prst="rect">
            <a:avLst/>
          </a:prstGeom>
        </p:spPr>
        <p:txBody>
          <a:bodyPr spcFirstLastPara="1" wrap="square" lIns="91425" tIns="91425" rIns="91425" bIns="0" anchor="t" anchorCtr="0">
            <a:spAutoFit/>
          </a:bodyPr>
          <a:lstStyle>
            <a:lvl1pPr lvl="0">
              <a:spcBef>
                <a:spcPts val="0"/>
              </a:spcBef>
              <a:spcAft>
                <a:spcPts val="0"/>
              </a:spcAft>
              <a:buNone/>
              <a:defRPr sz="700" b="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330" name="Google Shape;330;p34"/>
          <p:cNvSpPr txBox="1">
            <a:spLocks noGrp="1"/>
          </p:cNvSpPr>
          <p:nvPr>
            <p:ph type="title" idx="6"/>
          </p:nvPr>
        </p:nvSpPr>
        <p:spPr>
          <a:xfrm>
            <a:off x="228600" y="1712000"/>
            <a:ext cx="763200" cy="292500"/>
          </a:xfrm>
          <a:prstGeom prst="rect">
            <a:avLst/>
          </a:prstGeom>
        </p:spPr>
        <p:txBody>
          <a:bodyPr spcFirstLastPara="1" wrap="square" lIns="91425" tIns="91425" rIns="91425" bIns="0" anchor="t" anchorCtr="0">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331" name="Google Shape;331;p34"/>
          <p:cNvSpPr txBox="1">
            <a:spLocks noGrp="1"/>
          </p:cNvSpPr>
          <p:nvPr>
            <p:ph type="title" idx="7"/>
          </p:nvPr>
        </p:nvSpPr>
        <p:spPr>
          <a:xfrm>
            <a:off x="1533025" y="1712000"/>
            <a:ext cx="763200" cy="292500"/>
          </a:xfrm>
          <a:prstGeom prst="rect">
            <a:avLst/>
          </a:prstGeom>
        </p:spPr>
        <p:txBody>
          <a:bodyPr spcFirstLastPara="1" wrap="square" lIns="91425" tIns="91425" rIns="91425" bIns="0" anchor="t" anchorCtr="0">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332" name="Google Shape;332;p34"/>
          <p:cNvSpPr txBox="1">
            <a:spLocks noGrp="1"/>
          </p:cNvSpPr>
          <p:nvPr>
            <p:ph type="title" idx="8"/>
          </p:nvPr>
        </p:nvSpPr>
        <p:spPr>
          <a:xfrm>
            <a:off x="2837450" y="1712000"/>
            <a:ext cx="763200" cy="292500"/>
          </a:xfrm>
          <a:prstGeom prst="rect">
            <a:avLst/>
          </a:prstGeom>
        </p:spPr>
        <p:txBody>
          <a:bodyPr spcFirstLastPara="1" wrap="square" lIns="91425" tIns="91425" rIns="91425" bIns="0" anchor="t" anchorCtr="0">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333" name="Google Shape;333;p34"/>
          <p:cNvSpPr txBox="1">
            <a:spLocks noGrp="1"/>
          </p:cNvSpPr>
          <p:nvPr>
            <p:ph type="title" idx="9"/>
          </p:nvPr>
        </p:nvSpPr>
        <p:spPr>
          <a:xfrm>
            <a:off x="4141875" y="1712000"/>
            <a:ext cx="763200" cy="292500"/>
          </a:xfrm>
          <a:prstGeom prst="rect">
            <a:avLst/>
          </a:prstGeom>
        </p:spPr>
        <p:txBody>
          <a:bodyPr spcFirstLastPara="1" wrap="square" lIns="91425" tIns="91425" rIns="91425" bIns="0" anchor="t" anchorCtr="0">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334" name="Google Shape;334;p34"/>
          <p:cNvSpPr txBox="1">
            <a:spLocks noGrp="1"/>
          </p:cNvSpPr>
          <p:nvPr>
            <p:ph type="title" idx="13"/>
          </p:nvPr>
        </p:nvSpPr>
        <p:spPr>
          <a:xfrm>
            <a:off x="5446300" y="1712000"/>
            <a:ext cx="763200" cy="292500"/>
          </a:xfrm>
          <a:prstGeom prst="rect">
            <a:avLst/>
          </a:prstGeom>
        </p:spPr>
        <p:txBody>
          <a:bodyPr spcFirstLastPara="1" wrap="square" lIns="91425" tIns="91425" rIns="91425" bIns="0" anchor="t" anchorCtr="0">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335" name="Google Shape;335;p34"/>
          <p:cNvSpPr txBox="1">
            <a:spLocks noGrp="1"/>
          </p:cNvSpPr>
          <p:nvPr>
            <p:ph type="title" idx="14"/>
          </p:nvPr>
        </p:nvSpPr>
        <p:spPr>
          <a:xfrm>
            <a:off x="6750725" y="1712000"/>
            <a:ext cx="763200" cy="292500"/>
          </a:xfrm>
          <a:prstGeom prst="rect">
            <a:avLst/>
          </a:prstGeom>
        </p:spPr>
        <p:txBody>
          <a:bodyPr spcFirstLastPara="1" wrap="square" lIns="91425" tIns="91425" rIns="91425" bIns="0" anchor="t" anchorCtr="0">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336" name="Google Shape;336;p34"/>
          <p:cNvSpPr txBox="1">
            <a:spLocks noGrp="1"/>
          </p:cNvSpPr>
          <p:nvPr>
            <p:ph type="title" idx="15"/>
          </p:nvPr>
        </p:nvSpPr>
        <p:spPr>
          <a:xfrm>
            <a:off x="8055150" y="1712000"/>
            <a:ext cx="763200" cy="292500"/>
          </a:xfrm>
          <a:prstGeom prst="rect">
            <a:avLst/>
          </a:prstGeom>
        </p:spPr>
        <p:txBody>
          <a:bodyPr spcFirstLastPara="1" wrap="square" lIns="91425" tIns="91425" rIns="91425" bIns="0" anchor="t" anchorCtr="0">
            <a:spAutoFit/>
          </a:bodyPr>
          <a:lstStyle>
            <a:lvl1pPr lvl="0">
              <a:spcBef>
                <a:spcPts val="0"/>
              </a:spcBef>
              <a:spcAft>
                <a:spcPts val="0"/>
              </a:spcAft>
              <a:buNone/>
              <a:defRPr sz="700">
                <a:latin typeface="Nunito Sans"/>
                <a:ea typeface="Nunito Sans"/>
                <a:cs typeface="Nunito Sans"/>
                <a:sym typeface="Nunito Sans"/>
              </a:defRPr>
            </a:lvl1pPr>
            <a:lvl2pPr lvl="1">
              <a:spcBef>
                <a:spcPts val="0"/>
              </a:spcBef>
              <a:spcAft>
                <a:spcPts val="0"/>
              </a:spcAft>
              <a:buNone/>
              <a:defRPr sz="900">
                <a:latin typeface="Nunito Sans"/>
                <a:ea typeface="Nunito Sans"/>
                <a:cs typeface="Nunito Sans"/>
                <a:sym typeface="Nunito Sans"/>
              </a:defRPr>
            </a:lvl2pPr>
            <a:lvl3pPr lvl="2">
              <a:spcBef>
                <a:spcPts val="0"/>
              </a:spcBef>
              <a:spcAft>
                <a:spcPts val="0"/>
              </a:spcAft>
              <a:buNone/>
              <a:defRPr sz="900">
                <a:latin typeface="Nunito Sans"/>
                <a:ea typeface="Nunito Sans"/>
                <a:cs typeface="Nunito Sans"/>
                <a:sym typeface="Nunito Sans"/>
              </a:defRPr>
            </a:lvl3pPr>
            <a:lvl4pPr lvl="3">
              <a:spcBef>
                <a:spcPts val="0"/>
              </a:spcBef>
              <a:spcAft>
                <a:spcPts val="0"/>
              </a:spcAft>
              <a:buNone/>
              <a:defRPr sz="900">
                <a:latin typeface="Nunito Sans"/>
                <a:ea typeface="Nunito Sans"/>
                <a:cs typeface="Nunito Sans"/>
                <a:sym typeface="Nunito Sans"/>
              </a:defRPr>
            </a:lvl4pPr>
            <a:lvl5pPr lvl="4">
              <a:spcBef>
                <a:spcPts val="0"/>
              </a:spcBef>
              <a:spcAft>
                <a:spcPts val="0"/>
              </a:spcAft>
              <a:buNone/>
              <a:defRPr sz="900">
                <a:latin typeface="Nunito Sans"/>
                <a:ea typeface="Nunito Sans"/>
                <a:cs typeface="Nunito Sans"/>
                <a:sym typeface="Nunito Sans"/>
              </a:defRPr>
            </a:lvl5pPr>
            <a:lvl6pPr lvl="5">
              <a:spcBef>
                <a:spcPts val="0"/>
              </a:spcBef>
              <a:spcAft>
                <a:spcPts val="0"/>
              </a:spcAft>
              <a:buNone/>
              <a:defRPr sz="900">
                <a:latin typeface="Nunito Sans"/>
                <a:ea typeface="Nunito Sans"/>
                <a:cs typeface="Nunito Sans"/>
                <a:sym typeface="Nunito Sans"/>
              </a:defRPr>
            </a:lvl6pPr>
            <a:lvl7pPr lvl="6">
              <a:spcBef>
                <a:spcPts val="0"/>
              </a:spcBef>
              <a:spcAft>
                <a:spcPts val="0"/>
              </a:spcAft>
              <a:buNone/>
              <a:defRPr sz="900">
                <a:latin typeface="Nunito Sans"/>
                <a:ea typeface="Nunito Sans"/>
                <a:cs typeface="Nunito Sans"/>
                <a:sym typeface="Nunito Sans"/>
              </a:defRPr>
            </a:lvl7pPr>
            <a:lvl8pPr lvl="7">
              <a:spcBef>
                <a:spcPts val="0"/>
              </a:spcBef>
              <a:spcAft>
                <a:spcPts val="0"/>
              </a:spcAft>
              <a:buNone/>
              <a:defRPr sz="900">
                <a:latin typeface="Nunito Sans"/>
                <a:ea typeface="Nunito Sans"/>
                <a:cs typeface="Nunito Sans"/>
                <a:sym typeface="Nunito Sans"/>
              </a:defRPr>
            </a:lvl8pPr>
            <a:lvl9pPr lvl="8">
              <a:spcBef>
                <a:spcPts val="0"/>
              </a:spcBef>
              <a:spcAft>
                <a:spcPts val="0"/>
              </a:spcAft>
              <a:buNone/>
              <a:defRPr sz="900">
                <a:latin typeface="Nunito Sans"/>
                <a:ea typeface="Nunito Sans"/>
                <a:cs typeface="Nunito Sans"/>
                <a:sym typeface="Nunito Sans"/>
              </a:defRPr>
            </a:lvl9pPr>
          </a:lstStyle>
          <a:p>
            <a:endParaRPr/>
          </a:p>
        </p:txBody>
      </p:sp>
      <p:sp>
        <p:nvSpPr>
          <p:cNvPr id="337" name="Google Shape;337;p34"/>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GB"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38" name="Google Shape;338;p34"/>
          <p:cNvSpPr txBox="1">
            <a:spLocks noGrp="1"/>
          </p:cNvSpPr>
          <p:nvPr>
            <p:ph type="subTitle" idx="1"/>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Five big ideas">
  <p:cSld name="BLANK_1_1_1_1_1_1_1_1_1_1_1_1_1_1_1_2">
    <p:bg>
      <p:bgPr>
        <a:solidFill>
          <a:schemeClr val="lt1"/>
        </a:solidFill>
        <a:effectLst/>
      </p:bgPr>
    </p:bg>
    <p:spTree>
      <p:nvGrpSpPr>
        <p:cNvPr id="1" name="Shape 339"/>
        <p:cNvGrpSpPr/>
        <p:nvPr/>
      </p:nvGrpSpPr>
      <p:grpSpPr>
        <a:xfrm>
          <a:off x="0" y="0"/>
          <a:ext cx="0" cy="0"/>
          <a:chOff x="0" y="0"/>
          <a:chExt cx="0" cy="0"/>
        </a:xfrm>
      </p:grpSpPr>
      <p:sp>
        <p:nvSpPr>
          <p:cNvPr id="340" name="Google Shape;340;p35"/>
          <p:cNvSpPr txBox="1">
            <a:spLocks noGrp="1"/>
          </p:cNvSpPr>
          <p:nvPr>
            <p:ph type="subTitle" idx="1"/>
          </p:nvPr>
        </p:nvSpPr>
        <p:spPr>
          <a:xfrm>
            <a:off x="228600" y="2666275"/>
            <a:ext cx="1312500" cy="347400"/>
          </a:xfrm>
          <a:prstGeom prst="rect">
            <a:avLst/>
          </a:prstGeom>
        </p:spPr>
        <p:txBody>
          <a:bodyPr spcFirstLastPara="1" wrap="square" lIns="182875" tIns="0" rIns="182875" bIns="0" anchor="ctr" anchorCtr="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341" name="Google Shape;341;p35"/>
          <p:cNvSpPr txBox="1">
            <a:spLocks noGrp="1"/>
          </p:cNvSpPr>
          <p:nvPr>
            <p:ph type="subTitle" idx="2"/>
          </p:nvPr>
        </p:nvSpPr>
        <p:spPr>
          <a:xfrm>
            <a:off x="1971375" y="2666275"/>
            <a:ext cx="1312500" cy="347400"/>
          </a:xfrm>
          <a:prstGeom prst="rect">
            <a:avLst/>
          </a:prstGeom>
        </p:spPr>
        <p:txBody>
          <a:bodyPr spcFirstLastPara="1" wrap="square" lIns="182875" tIns="0" rIns="182875" bIns="0" anchor="ctr" anchorCtr="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342" name="Google Shape;342;p35"/>
          <p:cNvSpPr txBox="1">
            <a:spLocks noGrp="1"/>
          </p:cNvSpPr>
          <p:nvPr>
            <p:ph type="subTitle" idx="3"/>
          </p:nvPr>
        </p:nvSpPr>
        <p:spPr>
          <a:xfrm>
            <a:off x="3714150" y="2666275"/>
            <a:ext cx="1312500" cy="347400"/>
          </a:xfrm>
          <a:prstGeom prst="rect">
            <a:avLst/>
          </a:prstGeom>
        </p:spPr>
        <p:txBody>
          <a:bodyPr spcFirstLastPara="1" wrap="square" lIns="182875" tIns="0" rIns="182875" bIns="0" anchor="ctr" anchorCtr="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343" name="Google Shape;343;p35"/>
          <p:cNvSpPr txBox="1">
            <a:spLocks noGrp="1"/>
          </p:cNvSpPr>
          <p:nvPr>
            <p:ph type="subTitle" idx="4"/>
          </p:nvPr>
        </p:nvSpPr>
        <p:spPr>
          <a:xfrm>
            <a:off x="5456925" y="2666275"/>
            <a:ext cx="1312500" cy="347400"/>
          </a:xfrm>
          <a:prstGeom prst="rect">
            <a:avLst/>
          </a:prstGeom>
        </p:spPr>
        <p:txBody>
          <a:bodyPr spcFirstLastPara="1" wrap="square" lIns="182875" tIns="0" rIns="182875" bIns="0" anchor="ctr" anchorCtr="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sp>
        <p:nvSpPr>
          <p:cNvPr id="344" name="Google Shape;344;p35"/>
          <p:cNvSpPr txBox="1">
            <a:spLocks noGrp="1"/>
          </p:cNvSpPr>
          <p:nvPr>
            <p:ph type="subTitle" idx="5"/>
          </p:nvPr>
        </p:nvSpPr>
        <p:spPr>
          <a:xfrm>
            <a:off x="7199700" y="2666275"/>
            <a:ext cx="1312500" cy="347400"/>
          </a:xfrm>
          <a:prstGeom prst="rect">
            <a:avLst/>
          </a:prstGeom>
        </p:spPr>
        <p:txBody>
          <a:bodyPr spcFirstLastPara="1" wrap="square" lIns="182875" tIns="0" rIns="182875" bIns="0" anchor="ctr" anchorCtr="0">
            <a:noAutofit/>
          </a:bodyPr>
          <a:lstStyle>
            <a:lvl1pPr lvl="0">
              <a:spcBef>
                <a:spcPts val="0"/>
              </a:spcBef>
              <a:spcAft>
                <a:spcPts val="0"/>
              </a:spcAft>
              <a:buNone/>
              <a:defRPr sz="900">
                <a:solidFill>
                  <a:schemeClr val="dk2"/>
                </a:solidFill>
                <a:latin typeface="Poppins Medium"/>
                <a:ea typeface="Poppins Medium"/>
                <a:cs typeface="Poppins Medium"/>
                <a:sym typeface="Poppins Medium"/>
              </a:defRPr>
            </a:lvl1pPr>
            <a:lvl2pPr lvl="1">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2pPr>
            <a:lvl3pPr lvl="2">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3pPr>
            <a:lvl4pPr lvl="3">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4pPr>
            <a:lvl5pPr lvl="4">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5pPr>
            <a:lvl6pPr lvl="5">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6pPr>
            <a:lvl7pPr lvl="6">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7pPr>
            <a:lvl8pPr lvl="7">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8pPr>
            <a:lvl9pPr lvl="8">
              <a:spcBef>
                <a:spcPts val="0"/>
              </a:spcBef>
              <a:spcAft>
                <a:spcPts val="0"/>
              </a:spcAft>
              <a:buClr>
                <a:schemeClr val="dk2"/>
              </a:buClr>
              <a:buSzPts val="900"/>
              <a:buFont typeface="Poppins SemiBold"/>
              <a:buNone/>
              <a:defRPr sz="900">
                <a:solidFill>
                  <a:schemeClr val="dk2"/>
                </a:solidFill>
                <a:latin typeface="Poppins SemiBold"/>
                <a:ea typeface="Poppins SemiBold"/>
                <a:cs typeface="Poppins SemiBold"/>
                <a:sym typeface="Poppins SemiBold"/>
              </a:defRPr>
            </a:lvl9pPr>
          </a:lstStyle>
          <a:p>
            <a:endParaRPr/>
          </a:p>
        </p:txBody>
      </p:sp>
      <p:pic>
        <p:nvPicPr>
          <p:cNvPr id="345" name="Google Shape;345;p35"/>
          <p:cNvPicPr preferRelativeResize="0"/>
          <p:nvPr/>
        </p:nvPicPr>
        <p:blipFill rotWithShape="1">
          <a:blip r:embed="rId2">
            <a:alphaModFix/>
          </a:blip>
          <a:srcRect t="70459" r="33897"/>
          <a:stretch/>
        </p:blipFill>
        <p:spPr>
          <a:xfrm>
            <a:off x="5624200" y="0"/>
            <a:ext cx="3519800" cy="1572900"/>
          </a:xfrm>
          <a:prstGeom prst="rect">
            <a:avLst/>
          </a:prstGeom>
          <a:noFill/>
          <a:ln>
            <a:noFill/>
          </a:ln>
        </p:spPr>
      </p:pic>
      <p:sp>
        <p:nvSpPr>
          <p:cNvPr id="346" name="Google Shape;346;p35"/>
          <p:cNvSpPr txBox="1">
            <a:spLocks noGrp="1"/>
          </p:cNvSpPr>
          <p:nvPr>
            <p:ph type="body" idx="6"/>
          </p:nvPr>
        </p:nvSpPr>
        <p:spPr>
          <a:xfrm>
            <a:off x="1971375" y="3030250"/>
            <a:ext cx="1715400" cy="1145100"/>
          </a:xfrm>
          <a:prstGeom prst="rect">
            <a:avLst/>
          </a:prstGeom>
        </p:spPr>
        <p:txBody>
          <a:bodyPr spcFirstLastPara="1" wrap="square" lIns="91425" tIns="182875" rIns="182875" bIns="91425" anchor="t" anchorCtr="0">
            <a:noAutofit/>
          </a:bodyPr>
          <a:lstStyle>
            <a:lvl1pPr marL="457200" lvl="0" indent="-285750">
              <a:lnSpc>
                <a:spcPct val="115000"/>
              </a:lnSpc>
              <a:spcBef>
                <a:spcPts val="0"/>
              </a:spcBef>
              <a:spcAft>
                <a:spcPts val="0"/>
              </a:spcAft>
              <a:buClr>
                <a:schemeClr val="dk1"/>
              </a:buClr>
              <a:buSzPts val="900"/>
              <a:buFont typeface="Nunito Sans"/>
              <a:buChar char="●"/>
              <a:defRPr sz="900"/>
            </a:lvl1pPr>
            <a:lvl2pPr marL="914400" lvl="1" indent="-285750">
              <a:lnSpc>
                <a:spcPct val="115000"/>
              </a:lnSpc>
              <a:spcBef>
                <a:spcPts val="0"/>
              </a:spcBef>
              <a:spcAft>
                <a:spcPts val="0"/>
              </a:spcAft>
              <a:buClr>
                <a:schemeClr val="dk1"/>
              </a:buClr>
              <a:buSzPts val="900"/>
              <a:buFont typeface="Nunito Sans"/>
              <a:buChar char="○"/>
              <a:defRPr sz="900"/>
            </a:lvl2pPr>
            <a:lvl3pPr marL="1371600" lvl="2" indent="-285750">
              <a:lnSpc>
                <a:spcPct val="115000"/>
              </a:lnSpc>
              <a:spcBef>
                <a:spcPts val="0"/>
              </a:spcBef>
              <a:spcAft>
                <a:spcPts val="0"/>
              </a:spcAft>
              <a:buClr>
                <a:schemeClr val="dk1"/>
              </a:buClr>
              <a:buSzPts val="900"/>
              <a:buFont typeface="Nunito Sans"/>
              <a:buChar char="■"/>
              <a:defRPr sz="900"/>
            </a:lvl3pPr>
            <a:lvl4pPr marL="1828800" lvl="3" indent="-285750">
              <a:lnSpc>
                <a:spcPct val="115000"/>
              </a:lnSpc>
              <a:spcBef>
                <a:spcPts val="0"/>
              </a:spcBef>
              <a:spcAft>
                <a:spcPts val="0"/>
              </a:spcAft>
              <a:buClr>
                <a:schemeClr val="dk1"/>
              </a:buClr>
              <a:buSzPts val="900"/>
              <a:buFont typeface="Nunito Sans"/>
              <a:buChar char="●"/>
              <a:defRPr sz="900"/>
            </a:lvl4pPr>
            <a:lvl5pPr marL="2286000" lvl="4" indent="-285750">
              <a:lnSpc>
                <a:spcPct val="115000"/>
              </a:lnSpc>
              <a:spcBef>
                <a:spcPts val="0"/>
              </a:spcBef>
              <a:spcAft>
                <a:spcPts val="0"/>
              </a:spcAft>
              <a:buClr>
                <a:schemeClr val="dk1"/>
              </a:buClr>
              <a:buSzPts val="900"/>
              <a:buFont typeface="Nunito Sans"/>
              <a:buChar char="○"/>
              <a:defRPr sz="900"/>
            </a:lvl5pPr>
            <a:lvl6pPr marL="2743200" lvl="5" indent="-285750">
              <a:lnSpc>
                <a:spcPct val="115000"/>
              </a:lnSpc>
              <a:spcBef>
                <a:spcPts val="0"/>
              </a:spcBef>
              <a:spcAft>
                <a:spcPts val="0"/>
              </a:spcAft>
              <a:buClr>
                <a:schemeClr val="dk1"/>
              </a:buClr>
              <a:buSzPts val="900"/>
              <a:buFont typeface="Nunito Sans"/>
              <a:buChar char="■"/>
              <a:defRPr sz="900"/>
            </a:lvl6pPr>
            <a:lvl7pPr marL="3200400" lvl="6" indent="-285750">
              <a:lnSpc>
                <a:spcPct val="115000"/>
              </a:lnSpc>
              <a:spcBef>
                <a:spcPts val="0"/>
              </a:spcBef>
              <a:spcAft>
                <a:spcPts val="0"/>
              </a:spcAft>
              <a:buClr>
                <a:schemeClr val="dk1"/>
              </a:buClr>
              <a:buSzPts val="900"/>
              <a:buFont typeface="Nunito Sans"/>
              <a:buChar char="●"/>
              <a:defRPr sz="900"/>
            </a:lvl7pPr>
            <a:lvl8pPr marL="3657600" lvl="7" indent="-285750">
              <a:lnSpc>
                <a:spcPct val="115000"/>
              </a:lnSpc>
              <a:spcBef>
                <a:spcPts val="0"/>
              </a:spcBef>
              <a:spcAft>
                <a:spcPts val="0"/>
              </a:spcAft>
              <a:buClr>
                <a:schemeClr val="dk1"/>
              </a:buClr>
              <a:buSzPts val="900"/>
              <a:buFont typeface="Nunito Sans"/>
              <a:buChar char="○"/>
              <a:defRPr sz="900"/>
            </a:lvl8pPr>
            <a:lvl9pPr marL="4114800" lvl="8" indent="-285750">
              <a:lnSpc>
                <a:spcPct val="115000"/>
              </a:lnSpc>
              <a:spcBef>
                <a:spcPts val="0"/>
              </a:spcBef>
              <a:spcAft>
                <a:spcPts val="0"/>
              </a:spcAft>
              <a:buClr>
                <a:schemeClr val="dk1"/>
              </a:buClr>
              <a:buSzPts val="900"/>
              <a:buFont typeface="Nunito Sans"/>
              <a:buChar char="■"/>
              <a:defRPr sz="900"/>
            </a:lvl9pPr>
          </a:lstStyle>
          <a:p>
            <a:endParaRPr/>
          </a:p>
        </p:txBody>
      </p:sp>
      <p:sp>
        <p:nvSpPr>
          <p:cNvPr id="347" name="Google Shape;347;p35"/>
          <p:cNvSpPr txBox="1">
            <a:spLocks noGrp="1"/>
          </p:cNvSpPr>
          <p:nvPr>
            <p:ph type="body" idx="7"/>
          </p:nvPr>
        </p:nvSpPr>
        <p:spPr>
          <a:xfrm>
            <a:off x="3714150" y="3030250"/>
            <a:ext cx="1715400" cy="1145100"/>
          </a:xfrm>
          <a:prstGeom prst="rect">
            <a:avLst/>
          </a:prstGeom>
        </p:spPr>
        <p:txBody>
          <a:bodyPr spcFirstLastPara="1" wrap="square" lIns="91425" tIns="182875" rIns="182875" bIns="91425" anchor="t" anchorCtr="0">
            <a:noAutofit/>
          </a:bodyPr>
          <a:lstStyle>
            <a:lvl1pPr marL="457200" lvl="0" indent="-285750">
              <a:spcBef>
                <a:spcPts val="0"/>
              </a:spcBef>
              <a:spcAft>
                <a:spcPts val="0"/>
              </a:spcAft>
              <a:buClr>
                <a:schemeClr val="dk1"/>
              </a:buClr>
              <a:buSzPts val="900"/>
              <a:buFont typeface="Nunito Sans"/>
              <a:buChar char="●"/>
              <a:defRPr sz="900"/>
            </a:lvl1pPr>
            <a:lvl2pPr marL="914400" lvl="1" indent="-285750">
              <a:spcBef>
                <a:spcPts val="0"/>
              </a:spcBef>
              <a:spcAft>
                <a:spcPts val="0"/>
              </a:spcAft>
              <a:buClr>
                <a:schemeClr val="dk1"/>
              </a:buClr>
              <a:buSzPts val="900"/>
              <a:buFont typeface="Nunito Sans"/>
              <a:buChar char="○"/>
              <a:defRPr sz="900"/>
            </a:lvl2pPr>
            <a:lvl3pPr marL="1371600" lvl="2" indent="-285750">
              <a:spcBef>
                <a:spcPts val="0"/>
              </a:spcBef>
              <a:spcAft>
                <a:spcPts val="0"/>
              </a:spcAft>
              <a:buClr>
                <a:schemeClr val="dk1"/>
              </a:buClr>
              <a:buSzPts val="900"/>
              <a:buFont typeface="Nunito Sans"/>
              <a:buChar char="■"/>
              <a:defRPr sz="900"/>
            </a:lvl3pPr>
            <a:lvl4pPr marL="1828800" lvl="3" indent="-285750">
              <a:spcBef>
                <a:spcPts val="0"/>
              </a:spcBef>
              <a:spcAft>
                <a:spcPts val="0"/>
              </a:spcAft>
              <a:buClr>
                <a:schemeClr val="dk1"/>
              </a:buClr>
              <a:buSzPts val="900"/>
              <a:buFont typeface="Nunito Sans"/>
              <a:buChar char="●"/>
              <a:defRPr sz="900"/>
            </a:lvl4pPr>
            <a:lvl5pPr marL="2286000" lvl="4" indent="-285750">
              <a:spcBef>
                <a:spcPts val="0"/>
              </a:spcBef>
              <a:spcAft>
                <a:spcPts val="0"/>
              </a:spcAft>
              <a:buClr>
                <a:schemeClr val="dk1"/>
              </a:buClr>
              <a:buSzPts val="900"/>
              <a:buFont typeface="Nunito Sans"/>
              <a:buChar char="○"/>
              <a:defRPr sz="900"/>
            </a:lvl5pPr>
            <a:lvl6pPr marL="2743200" lvl="5" indent="-285750">
              <a:spcBef>
                <a:spcPts val="0"/>
              </a:spcBef>
              <a:spcAft>
                <a:spcPts val="0"/>
              </a:spcAft>
              <a:buClr>
                <a:schemeClr val="dk1"/>
              </a:buClr>
              <a:buSzPts val="900"/>
              <a:buFont typeface="Nunito Sans"/>
              <a:buChar char="■"/>
              <a:defRPr sz="900"/>
            </a:lvl6pPr>
            <a:lvl7pPr marL="3200400" lvl="6" indent="-285750">
              <a:spcBef>
                <a:spcPts val="0"/>
              </a:spcBef>
              <a:spcAft>
                <a:spcPts val="0"/>
              </a:spcAft>
              <a:buClr>
                <a:schemeClr val="dk1"/>
              </a:buClr>
              <a:buSzPts val="900"/>
              <a:buFont typeface="Nunito Sans"/>
              <a:buChar char="●"/>
              <a:defRPr sz="900"/>
            </a:lvl7pPr>
            <a:lvl8pPr marL="3657600" lvl="7" indent="-285750">
              <a:spcBef>
                <a:spcPts val="0"/>
              </a:spcBef>
              <a:spcAft>
                <a:spcPts val="0"/>
              </a:spcAft>
              <a:buClr>
                <a:schemeClr val="dk1"/>
              </a:buClr>
              <a:buSzPts val="900"/>
              <a:buFont typeface="Nunito Sans"/>
              <a:buChar char="○"/>
              <a:defRPr sz="900"/>
            </a:lvl8pPr>
            <a:lvl9pPr marL="4114800" lvl="8" indent="-285750">
              <a:spcBef>
                <a:spcPts val="0"/>
              </a:spcBef>
              <a:spcAft>
                <a:spcPts val="0"/>
              </a:spcAft>
              <a:buClr>
                <a:schemeClr val="dk1"/>
              </a:buClr>
              <a:buSzPts val="900"/>
              <a:buFont typeface="Nunito Sans"/>
              <a:buChar char="■"/>
              <a:defRPr sz="900"/>
            </a:lvl9pPr>
          </a:lstStyle>
          <a:p>
            <a:endParaRPr/>
          </a:p>
        </p:txBody>
      </p:sp>
      <p:sp>
        <p:nvSpPr>
          <p:cNvPr id="348" name="Google Shape;348;p35"/>
          <p:cNvSpPr txBox="1">
            <a:spLocks noGrp="1"/>
          </p:cNvSpPr>
          <p:nvPr>
            <p:ph type="body" idx="8"/>
          </p:nvPr>
        </p:nvSpPr>
        <p:spPr>
          <a:xfrm>
            <a:off x="5456925" y="3030250"/>
            <a:ext cx="1715400" cy="1145100"/>
          </a:xfrm>
          <a:prstGeom prst="rect">
            <a:avLst/>
          </a:prstGeom>
        </p:spPr>
        <p:txBody>
          <a:bodyPr spcFirstLastPara="1" wrap="square" lIns="91425" tIns="182875" rIns="182875" bIns="91425" anchor="t" anchorCtr="0">
            <a:noAutofit/>
          </a:bodyPr>
          <a:lstStyle>
            <a:lvl1pPr marL="457200" lvl="0" indent="-285750">
              <a:lnSpc>
                <a:spcPct val="115000"/>
              </a:lnSpc>
              <a:spcBef>
                <a:spcPts val="0"/>
              </a:spcBef>
              <a:spcAft>
                <a:spcPts val="0"/>
              </a:spcAft>
              <a:buClr>
                <a:schemeClr val="dk1"/>
              </a:buClr>
              <a:buSzPts val="900"/>
              <a:buFont typeface="Nunito Sans"/>
              <a:buChar char="●"/>
              <a:defRPr sz="900"/>
            </a:lvl1pPr>
            <a:lvl2pPr marL="914400" lvl="1" indent="-285750">
              <a:lnSpc>
                <a:spcPct val="115000"/>
              </a:lnSpc>
              <a:spcBef>
                <a:spcPts val="0"/>
              </a:spcBef>
              <a:spcAft>
                <a:spcPts val="0"/>
              </a:spcAft>
              <a:buClr>
                <a:schemeClr val="dk1"/>
              </a:buClr>
              <a:buSzPts val="900"/>
              <a:buFont typeface="Nunito Sans"/>
              <a:buChar char="○"/>
              <a:defRPr sz="900"/>
            </a:lvl2pPr>
            <a:lvl3pPr marL="1371600" lvl="2" indent="-285750">
              <a:lnSpc>
                <a:spcPct val="115000"/>
              </a:lnSpc>
              <a:spcBef>
                <a:spcPts val="0"/>
              </a:spcBef>
              <a:spcAft>
                <a:spcPts val="0"/>
              </a:spcAft>
              <a:buClr>
                <a:schemeClr val="dk1"/>
              </a:buClr>
              <a:buSzPts val="900"/>
              <a:buFont typeface="Nunito Sans"/>
              <a:buChar char="■"/>
              <a:defRPr sz="900"/>
            </a:lvl3pPr>
            <a:lvl4pPr marL="1828800" lvl="3" indent="-285750">
              <a:lnSpc>
                <a:spcPct val="115000"/>
              </a:lnSpc>
              <a:spcBef>
                <a:spcPts val="0"/>
              </a:spcBef>
              <a:spcAft>
                <a:spcPts val="0"/>
              </a:spcAft>
              <a:buClr>
                <a:schemeClr val="dk1"/>
              </a:buClr>
              <a:buSzPts val="900"/>
              <a:buFont typeface="Nunito Sans"/>
              <a:buChar char="●"/>
              <a:defRPr sz="900"/>
            </a:lvl4pPr>
            <a:lvl5pPr marL="2286000" lvl="4" indent="-285750">
              <a:lnSpc>
                <a:spcPct val="115000"/>
              </a:lnSpc>
              <a:spcBef>
                <a:spcPts val="0"/>
              </a:spcBef>
              <a:spcAft>
                <a:spcPts val="0"/>
              </a:spcAft>
              <a:buClr>
                <a:schemeClr val="dk1"/>
              </a:buClr>
              <a:buSzPts val="900"/>
              <a:buFont typeface="Nunito Sans"/>
              <a:buChar char="○"/>
              <a:defRPr sz="900"/>
            </a:lvl5pPr>
            <a:lvl6pPr marL="2743200" lvl="5" indent="-285750">
              <a:lnSpc>
                <a:spcPct val="115000"/>
              </a:lnSpc>
              <a:spcBef>
                <a:spcPts val="0"/>
              </a:spcBef>
              <a:spcAft>
                <a:spcPts val="0"/>
              </a:spcAft>
              <a:buClr>
                <a:schemeClr val="dk1"/>
              </a:buClr>
              <a:buSzPts val="900"/>
              <a:buFont typeface="Nunito Sans"/>
              <a:buChar char="■"/>
              <a:defRPr sz="900"/>
            </a:lvl6pPr>
            <a:lvl7pPr marL="3200400" lvl="6" indent="-285750">
              <a:lnSpc>
                <a:spcPct val="115000"/>
              </a:lnSpc>
              <a:spcBef>
                <a:spcPts val="0"/>
              </a:spcBef>
              <a:spcAft>
                <a:spcPts val="0"/>
              </a:spcAft>
              <a:buClr>
                <a:schemeClr val="dk1"/>
              </a:buClr>
              <a:buSzPts val="900"/>
              <a:buFont typeface="Nunito Sans"/>
              <a:buChar char="●"/>
              <a:defRPr sz="900"/>
            </a:lvl7pPr>
            <a:lvl8pPr marL="3657600" lvl="7" indent="-285750">
              <a:lnSpc>
                <a:spcPct val="115000"/>
              </a:lnSpc>
              <a:spcBef>
                <a:spcPts val="0"/>
              </a:spcBef>
              <a:spcAft>
                <a:spcPts val="0"/>
              </a:spcAft>
              <a:buClr>
                <a:schemeClr val="dk1"/>
              </a:buClr>
              <a:buSzPts val="900"/>
              <a:buFont typeface="Nunito Sans"/>
              <a:buChar char="○"/>
              <a:defRPr sz="900"/>
            </a:lvl8pPr>
            <a:lvl9pPr marL="4114800" lvl="8" indent="-285750">
              <a:lnSpc>
                <a:spcPct val="115000"/>
              </a:lnSpc>
              <a:spcBef>
                <a:spcPts val="0"/>
              </a:spcBef>
              <a:spcAft>
                <a:spcPts val="0"/>
              </a:spcAft>
              <a:buClr>
                <a:schemeClr val="dk1"/>
              </a:buClr>
              <a:buSzPts val="900"/>
              <a:buFont typeface="Nunito Sans"/>
              <a:buChar char="■"/>
              <a:defRPr sz="900"/>
            </a:lvl9pPr>
          </a:lstStyle>
          <a:p>
            <a:endParaRPr/>
          </a:p>
        </p:txBody>
      </p:sp>
      <p:sp>
        <p:nvSpPr>
          <p:cNvPr id="349" name="Google Shape;349;p35"/>
          <p:cNvSpPr txBox="1">
            <a:spLocks noGrp="1"/>
          </p:cNvSpPr>
          <p:nvPr>
            <p:ph type="body" idx="9"/>
          </p:nvPr>
        </p:nvSpPr>
        <p:spPr>
          <a:xfrm>
            <a:off x="228450" y="3030250"/>
            <a:ext cx="1715400" cy="1145100"/>
          </a:xfrm>
          <a:prstGeom prst="rect">
            <a:avLst/>
          </a:prstGeom>
        </p:spPr>
        <p:txBody>
          <a:bodyPr spcFirstLastPara="1" wrap="square" lIns="91425" tIns="182875" rIns="182875" bIns="91425" anchor="t" anchorCtr="0">
            <a:noAutofit/>
          </a:bodyPr>
          <a:lstStyle>
            <a:lvl1pPr marL="457200" lvl="0" indent="-285750">
              <a:lnSpc>
                <a:spcPct val="115000"/>
              </a:lnSpc>
              <a:spcBef>
                <a:spcPts val="0"/>
              </a:spcBef>
              <a:spcAft>
                <a:spcPts val="0"/>
              </a:spcAft>
              <a:buClr>
                <a:schemeClr val="dk1"/>
              </a:buClr>
              <a:buSzPts val="900"/>
              <a:buFont typeface="Nunito Sans"/>
              <a:buChar char="●"/>
              <a:defRPr sz="900"/>
            </a:lvl1pPr>
            <a:lvl2pPr marL="914400" lvl="1" indent="-285750">
              <a:lnSpc>
                <a:spcPct val="115000"/>
              </a:lnSpc>
              <a:spcBef>
                <a:spcPts val="0"/>
              </a:spcBef>
              <a:spcAft>
                <a:spcPts val="0"/>
              </a:spcAft>
              <a:buClr>
                <a:schemeClr val="dk1"/>
              </a:buClr>
              <a:buSzPts val="900"/>
              <a:buFont typeface="Nunito Sans"/>
              <a:buChar char="○"/>
              <a:defRPr sz="900"/>
            </a:lvl2pPr>
            <a:lvl3pPr marL="1371600" lvl="2" indent="-285750">
              <a:lnSpc>
                <a:spcPct val="115000"/>
              </a:lnSpc>
              <a:spcBef>
                <a:spcPts val="0"/>
              </a:spcBef>
              <a:spcAft>
                <a:spcPts val="0"/>
              </a:spcAft>
              <a:buClr>
                <a:schemeClr val="dk1"/>
              </a:buClr>
              <a:buSzPts val="900"/>
              <a:buFont typeface="Nunito Sans"/>
              <a:buChar char="■"/>
              <a:defRPr sz="900"/>
            </a:lvl3pPr>
            <a:lvl4pPr marL="1828800" lvl="3" indent="-285750">
              <a:lnSpc>
                <a:spcPct val="115000"/>
              </a:lnSpc>
              <a:spcBef>
                <a:spcPts val="0"/>
              </a:spcBef>
              <a:spcAft>
                <a:spcPts val="0"/>
              </a:spcAft>
              <a:buClr>
                <a:schemeClr val="dk1"/>
              </a:buClr>
              <a:buSzPts val="900"/>
              <a:buFont typeface="Nunito Sans"/>
              <a:buChar char="●"/>
              <a:defRPr sz="900"/>
            </a:lvl4pPr>
            <a:lvl5pPr marL="2286000" lvl="4" indent="-285750">
              <a:lnSpc>
                <a:spcPct val="115000"/>
              </a:lnSpc>
              <a:spcBef>
                <a:spcPts val="0"/>
              </a:spcBef>
              <a:spcAft>
                <a:spcPts val="0"/>
              </a:spcAft>
              <a:buClr>
                <a:schemeClr val="dk1"/>
              </a:buClr>
              <a:buSzPts val="900"/>
              <a:buFont typeface="Nunito Sans"/>
              <a:buChar char="○"/>
              <a:defRPr sz="900"/>
            </a:lvl5pPr>
            <a:lvl6pPr marL="2743200" lvl="5" indent="-285750">
              <a:lnSpc>
                <a:spcPct val="115000"/>
              </a:lnSpc>
              <a:spcBef>
                <a:spcPts val="0"/>
              </a:spcBef>
              <a:spcAft>
                <a:spcPts val="0"/>
              </a:spcAft>
              <a:buClr>
                <a:schemeClr val="dk1"/>
              </a:buClr>
              <a:buSzPts val="900"/>
              <a:buFont typeface="Nunito Sans"/>
              <a:buChar char="■"/>
              <a:defRPr sz="900"/>
            </a:lvl6pPr>
            <a:lvl7pPr marL="3200400" lvl="6" indent="-285750">
              <a:lnSpc>
                <a:spcPct val="115000"/>
              </a:lnSpc>
              <a:spcBef>
                <a:spcPts val="0"/>
              </a:spcBef>
              <a:spcAft>
                <a:spcPts val="0"/>
              </a:spcAft>
              <a:buClr>
                <a:schemeClr val="dk1"/>
              </a:buClr>
              <a:buSzPts val="900"/>
              <a:buFont typeface="Nunito Sans"/>
              <a:buChar char="●"/>
              <a:defRPr sz="900"/>
            </a:lvl7pPr>
            <a:lvl8pPr marL="3657600" lvl="7" indent="-285750">
              <a:lnSpc>
                <a:spcPct val="115000"/>
              </a:lnSpc>
              <a:spcBef>
                <a:spcPts val="0"/>
              </a:spcBef>
              <a:spcAft>
                <a:spcPts val="0"/>
              </a:spcAft>
              <a:buClr>
                <a:schemeClr val="dk1"/>
              </a:buClr>
              <a:buSzPts val="900"/>
              <a:buFont typeface="Nunito Sans"/>
              <a:buChar char="○"/>
              <a:defRPr sz="900"/>
            </a:lvl8pPr>
            <a:lvl9pPr marL="4114800" lvl="8" indent="-285750">
              <a:lnSpc>
                <a:spcPct val="115000"/>
              </a:lnSpc>
              <a:spcBef>
                <a:spcPts val="0"/>
              </a:spcBef>
              <a:spcAft>
                <a:spcPts val="0"/>
              </a:spcAft>
              <a:buClr>
                <a:schemeClr val="dk1"/>
              </a:buClr>
              <a:buSzPts val="900"/>
              <a:buFont typeface="Nunito Sans"/>
              <a:buChar char="■"/>
              <a:defRPr sz="900"/>
            </a:lvl9pPr>
          </a:lstStyle>
          <a:p>
            <a:endParaRPr/>
          </a:p>
        </p:txBody>
      </p:sp>
      <p:sp>
        <p:nvSpPr>
          <p:cNvPr id="350" name="Google Shape;350;p35"/>
          <p:cNvSpPr txBox="1">
            <a:spLocks noGrp="1"/>
          </p:cNvSpPr>
          <p:nvPr>
            <p:ph type="title"/>
          </p:nvPr>
        </p:nvSpPr>
        <p:spPr>
          <a:xfrm>
            <a:off x="228600" y="228600"/>
            <a:ext cx="5707200" cy="587700"/>
          </a:xfrm>
          <a:prstGeom prst="rect">
            <a:avLst/>
          </a:prstGeom>
        </p:spPr>
        <p:txBody>
          <a:bodyPr spcFirstLastPara="1" wrap="square" lIns="91425" tIns="91425" rIns="91425" bIns="91425" anchor="t" anchorCtr="0">
            <a:spAutoFit/>
          </a:bodyPr>
          <a:lstStyle>
            <a:lvl1pPr lvl="0">
              <a:spcBef>
                <a:spcPts val="0"/>
              </a:spcBef>
              <a:spcAft>
                <a:spcPts val="0"/>
              </a:spcAft>
              <a:buNone/>
              <a:defRPr/>
            </a:lvl1pPr>
            <a:lvl2pPr lvl="1">
              <a:spcBef>
                <a:spcPts val="0"/>
              </a:spcBef>
              <a:spcAft>
                <a:spcPts val="0"/>
              </a:spcAft>
              <a:buNone/>
              <a:defRPr>
                <a:latin typeface="Poppins SemiBold"/>
                <a:ea typeface="Poppins SemiBold"/>
                <a:cs typeface="Poppins SemiBold"/>
                <a:sym typeface="Poppins SemiBold"/>
              </a:defRPr>
            </a:lvl2pPr>
            <a:lvl3pPr lvl="2">
              <a:spcBef>
                <a:spcPts val="0"/>
              </a:spcBef>
              <a:spcAft>
                <a:spcPts val="0"/>
              </a:spcAft>
              <a:buNone/>
              <a:defRPr>
                <a:latin typeface="Poppins SemiBold"/>
                <a:ea typeface="Poppins SemiBold"/>
                <a:cs typeface="Poppins SemiBold"/>
                <a:sym typeface="Poppins SemiBold"/>
              </a:defRPr>
            </a:lvl3pPr>
            <a:lvl4pPr lvl="3">
              <a:spcBef>
                <a:spcPts val="0"/>
              </a:spcBef>
              <a:spcAft>
                <a:spcPts val="0"/>
              </a:spcAft>
              <a:buNone/>
              <a:defRPr>
                <a:latin typeface="Poppins SemiBold"/>
                <a:ea typeface="Poppins SemiBold"/>
                <a:cs typeface="Poppins SemiBold"/>
                <a:sym typeface="Poppins SemiBold"/>
              </a:defRPr>
            </a:lvl4pPr>
            <a:lvl5pPr lvl="4">
              <a:spcBef>
                <a:spcPts val="0"/>
              </a:spcBef>
              <a:spcAft>
                <a:spcPts val="0"/>
              </a:spcAft>
              <a:buNone/>
              <a:defRPr>
                <a:latin typeface="Poppins SemiBold"/>
                <a:ea typeface="Poppins SemiBold"/>
                <a:cs typeface="Poppins SemiBold"/>
                <a:sym typeface="Poppins SemiBold"/>
              </a:defRPr>
            </a:lvl5pPr>
            <a:lvl6pPr lvl="5">
              <a:spcBef>
                <a:spcPts val="0"/>
              </a:spcBef>
              <a:spcAft>
                <a:spcPts val="0"/>
              </a:spcAft>
              <a:buNone/>
              <a:defRPr>
                <a:latin typeface="Poppins SemiBold"/>
                <a:ea typeface="Poppins SemiBold"/>
                <a:cs typeface="Poppins SemiBold"/>
                <a:sym typeface="Poppins SemiBold"/>
              </a:defRPr>
            </a:lvl6pPr>
            <a:lvl7pPr lvl="6">
              <a:spcBef>
                <a:spcPts val="0"/>
              </a:spcBef>
              <a:spcAft>
                <a:spcPts val="0"/>
              </a:spcAft>
              <a:buNone/>
              <a:defRPr>
                <a:latin typeface="Poppins SemiBold"/>
                <a:ea typeface="Poppins SemiBold"/>
                <a:cs typeface="Poppins SemiBold"/>
                <a:sym typeface="Poppins SemiBold"/>
              </a:defRPr>
            </a:lvl7pPr>
            <a:lvl8pPr lvl="7">
              <a:spcBef>
                <a:spcPts val="0"/>
              </a:spcBef>
              <a:spcAft>
                <a:spcPts val="0"/>
              </a:spcAft>
              <a:buNone/>
              <a:defRPr>
                <a:latin typeface="Poppins SemiBold"/>
                <a:ea typeface="Poppins SemiBold"/>
                <a:cs typeface="Poppins SemiBold"/>
                <a:sym typeface="Poppins SemiBold"/>
              </a:defRPr>
            </a:lvl8pPr>
            <a:lvl9pPr lvl="8">
              <a:spcBef>
                <a:spcPts val="0"/>
              </a:spcBef>
              <a:spcAft>
                <a:spcPts val="0"/>
              </a:spcAft>
              <a:buNone/>
              <a:defRPr>
                <a:latin typeface="Poppins SemiBold"/>
                <a:ea typeface="Poppins SemiBold"/>
                <a:cs typeface="Poppins SemiBold"/>
                <a:sym typeface="Poppins SemiBold"/>
              </a:defRPr>
            </a:lvl9pPr>
          </a:lstStyle>
          <a:p>
            <a:endParaRPr/>
          </a:p>
        </p:txBody>
      </p:sp>
      <p:sp>
        <p:nvSpPr>
          <p:cNvPr id="351" name="Google Shape;351;p35"/>
          <p:cNvSpPr txBox="1">
            <a:spLocks noGrp="1"/>
          </p:cNvSpPr>
          <p:nvPr>
            <p:ph type="body" idx="13"/>
          </p:nvPr>
        </p:nvSpPr>
        <p:spPr>
          <a:xfrm>
            <a:off x="7199700" y="3030250"/>
            <a:ext cx="1715400" cy="1145100"/>
          </a:xfrm>
          <a:prstGeom prst="rect">
            <a:avLst/>
          </a:prstGeom>
        </p:spPr>
        <p:txBody>
          <a:bodyPr spcFirstLastPara="1" wrap="square" lIns="91425" tIns="182875" rIns="182875" bIns="91425" anchor="t" anchorCtr="0">
            <a:noAutofit/>
          </a:bodyPr>
          <a:lstStyle>
            <a:lvl1pPr marL="457200" lvl="0" indent="-285750">
              <a:lnSpc>
                <a:spcPct val="115000"/>
              </a:lnSpc>
              <a:spcBef>
                <a:spcPts val="0"/>
              </a:spcBef>
              <a:spcAft>
                <a:spcPts val="0"/>
              </a:spcAft>
              <a:buClr>
                <a:schemeClr val="dk1"/>
              </a:buClr>
              <a:buSzPts val="900"/>
              <a:buFont typeface="Nunito Sans"/>
              <a:buChar char="●"/>
              <a:defRPr sz="900"/>
            </a:lvl1pPr>
            <a:lvl2pPr marL="914400" lvl="1" indent="-285750">
              <a:lnSpc>
                <a:spcPct val="115000"/>
              </a:lnSpc>
              <a:spcBef>
                <a:spcPts val="0"/>
              </a:spcBef>
              <a:spcAft>
                <a:spcPts val="0"/>
              </a:spcAft>
              <a:buClr>
                <a:schemeClr val="dk1"/>
              </a:buClr>
              <a:buSzPts val="900"/>
              <a:buFont typeface="Nunito Sans"/>
              <a:buChar char="○"/>
              <a:defRPr sz="900"/>
            </a:lvl2pPr>
            <a:lvl3pPr marL="1371600" lvl="2" indent="-285750">
              <a:lnSpc>
                <a:spcPct val="115000"/>
              </a:lnSpc>
              <a:spcBef>
                <a:spcPts val="0"/>
              </a:spcBef>
              <a:spcAft>
                <a:spcPts val="0"/>
              </a:spcAft>
              <a:buClr>
                <a:schemeClr val="dk1"/>
              </a:buClr>
              <a:buSzPts val="900"/>
              <a:buFont typeface="Nunito Sans"/>
              <a:buChar char="■"/>
              <a:defRPr sz="900"/>
            </a:lvl3pPr>
            <a:lvl4pPr marL="1828800" lvl="3" indent="-285750">
              <a:lnSpc>
                <a:spcPct val="115000"/>
              </a:lnSpc>
              <a:spcBef>
                <a:spcPts val="0"/>
              </a:spcBef>
              <a:spcAft>
                <a:spcPts val="0"/>
              </a:spcAft>
              <a:buClr>
                <a:schemeClr val="dk1"/>
              </a:buClr>
              <a:buSzPts val="900"/>
              <a:buFont typeface="Nunito Sans"/>
              <a:buChar char="●"/>
              <a:defRPr sz="900"/>
            </a:lvl4pPr>
            <a:lvl5pPr marL="2286000" lvl="4" indent="-285750">
              <a:lnSpc>
                <a:spcPct val="115000"/>
              </a:lnSpc>
              <a:spcBef>
                <a:spcPts val="0"/>
              </a:spcBef>
              <a:spcAft>
                <a:spcPts val="0"/>
              </a:spcAft>
              <a:buClr>
                <a:schemeClr val="dk1"/>
              </a:buClr>
              <a:buSzPts val="900"/>
              <a:buFont typeface="Nunito Sans"/>
              <a:buChar char="○"/>
              <a:defRPr sz="900"/>
            </a:lvl5pPr>
            <a:lvl6pPr marL="2743200" lvl="5" indent="-285750">
              <a:lnSpc>
                <a:spcPct val="115000"/>
              </a:lnSpc>
              <a:spcBef>
                <a:spcPts val="0"/>
              </a:spcBef>
              <a:spcAft>
                <a:spcPts val="0"/>
              </a:spcAft>
              <a:buClr>
                <a:schemeClr val="dk1"/>
              </a:buClr>
              <a:buSzPts val="900"/>
              <a:buFont typeface="Nunito Sans"/>
              <a:buChar char="■"/>
              <a:defRPr sz="900"/>
            </a:lvl6pPr>
            <a:lvl7pPr marL="3200400" lvl="6" indent="-285750">
              <a:lnSpc>
                <a:spcPct val="115000"/>
              </a:lnSpc>
              <a:spcBef>
                <a:spcPts val="0"/>
              </a:spcBef>
              <a:spcAft>
                <a:spcPts val="0"/>
              </a:spcAft>
              <a:buClr>
                <a:schemeClr val="dk1"/>
              </a:buClr>
              <a:buSzPts val="900"/>
              <a:buFont typeface="Nunito Sans"/>
              <a:buChar char="●"/>
              <a:defRPr sz="900"/>
            </a:lvl7pPr>
            <a:lvl8pPr marL="3657600" lvl="7" indent="-285750">
              <a:lnSpc>
                <a:spcPct val="115000"/>
              </a:lnSpc>
              <a:spcBef>
                <a:spcPts val="0"/>
              </a:spcBef>
              <a:spcAft>
                <a:spcPts val="0"/>
              </a:spcAft>
              <a:buClr>
                <a:schemeClr val="dk1"/>
              </a:buClr>
              <a:buSzPts val="900"/>
              <a:buFont typeface="Nunito Sans"/>
              <a:buChar char="○"/>
              <a:defRPr sz="900"/>
            </a:lvl8pPr>
            <a:lvl9pPr marL="4114800" lvl="8" indent="-285750">
              <a:lnSpc>
                <a:spcPct val="115000"/>
              </a:lnSpc>
              <a:spcBef>
                <a:spcPts val="0"/>
              </a:spcBef>
              <a:spcAft>
                <a:spcPts val="0"/>
              </a:spcAft>
              <a:buClr>
                <a:schemeClr val="dk1"/>
              </a:buClr>
              <a:buSzPts val="900"/>
              <a:buFont typeface="Nunito Sans"/>
              <a:buChar char="■"/>
              <a:defRPr sz="900"/>
            </a:lvl9pPr>
          </a:lstStyle>
          <a:p>
            <a:endParaRPr/>
          </a:p>
        </p:txBody>
      </p:sp>
      <p:sp>
        <p:nvSpPr>
          <p:cNvPr id="352" name="Google Shape;352;p35"/>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GB"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53" name="Google Shape;353;p35"/>
          <p:cNvSpPr txBox="1">
            <a:spLocks noGrp="1"/>
          </p:cNvSpPr>
          <p:nvPr>
            <p:ph type="subTitle" idx="14"/>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accent5"/>
                </a:solidFill>
                <a:latin typeface="Nunito Sans"/>
                <a:ea typeface="Nunito Sans"/>
                <a:cs typeface="Nunito Sans"/>
                <a:sym typeface="Nunito Sans"/>
              </a:defRPr>
            </a:lvl1pPr>
            <a:lvl2pPr lvl="1">
              <a:spcBef>
                <a:spcPts val="0"/>
              </a:spcBef>
              <a:spcAft>
                <a:spcPts val="0"/>
              </a:spcAft>
              <a:buSzPts val="700"/>
              <a:buFont typeface="Nunito Sans"/>
              <a:buNone/>
              <a:defRPr sz="700">
                <a:latin typeface="Nunito Sans"/>
                <a:ea typeface="Nunito Sans"/>
                <a:cs typeface="Nunito Sans"/>
                <a:sym typeface="Nunito Sans"/>
              </a:defRPr>
            </a:lvl2pPr>
            <a:lvl3pPr lvl="2">
              <a:spcBef>
                <a:spcPts val="0"/>
              </a:spcBef>
              <a:spcAft>
                <a:spcPts val="0"/>
              </a:spcAft>
              <a:buSzPts val="700"/>
              <a:buFont typeface="Nunito Sans"/>
              <a:buNone/>
              <a:defRPr sz="700">
                <a:latin typeface="Nunito Sans"/>
                <a:ea typeface="Nunito Sans"/>
                <a:cs typeface="Nunito Sans"/>
                <a:sym typeface="Nunito Sans"/>
              </a:defRPr>
            </a:lvl3pPr>
            <a:lvl4pPr lvl="3">
              <a:spcBef>
                <a:spcPts val="0"/>
              </a:spcBef>
              <a:spcAft>
                <a:spcPts val="0"/>
              </a:spcAft>
              <a:buSzPts val="700"/>
              <a:buFont typeface="Nunito Sans"/>
              <a:buNone/>
              <a:defRPr sz="700">
                <a:latin typeface="Nunito Sans"/>
                <a:ea typeface="Nunito Sans"/>
                <a:cs typeface="Nunito Sans"/>
                <a:sym typeface="Nunito Sans"/>
              </a:defRPr>
            </a:lvl4pPr>
            <a:lvl5pPr lvl="4">
              <a:spcBef>
                <a:spcPts val="0"/>
              </a:spcBef>
              <a:spcAft>
                <a:spcPts val="0"/>
              </a:spcAft>
              <a:buSzPts val="700"/>
              <a:buFont typeface="Nunito Sans"/>
              <a:buNone/>
              <a:defRPr sz="700">
                <a:latin typeface="Nunito Sans"/>
                <a:ea typeface="Nunito Sans"/>
                <a:cs typeface="Nunito Sans"/>
                <a:sym typeface="Nunito Sans"/>
              </a:defRPr>
            </a:lvl5pPr>
            <a:lvl6pPr lvl="5">
              <a:spcBef>
                <a:spcPts val="0"/>
              </a:spcBef>
              <a:spcAft>
                <a:spcPts val="0"/>
              </a:spcAft>
              <a:buSzPts val="700"/>
              <a:buFont typeface="Nunito Sans"/>
              <a:buNone/>
              <a:defRPr sz="700">
                <a:latin typeface="Nunito Sans"/>
                <a:ea typeface="Nunito Sans"/>
                <a:cs typeface="Nunito Sans"/>
                <a:sym typeface="Nunito Sans"/>
              </a:defRPr>
            </a:lvl6pPr>
            <a:lvl7pPr lvl="6">
              <a:spcBef>
                <a:spcPts val="0"/>
              </a:spcBef>
              <a:spcAft>
                <a:spcPts val="0"/>
              </a:spcAft>
              <a:buSzPts val="700"/>
              <a:buFont typeface="Nunito Sans"/>
              <a:buNone/>
              <a:defRPr sz="700">
                <a:latin typeface="Nunito Sans"/>
                <a:ea typeface="Nunito Sans"/>
                <a:cs typeface="Nunito Sans"/>
                <a:sym typeface="Nunito Sans"/>
              </a:defRPr>
            </a:lvl7pPr>
            <a:lvl8pPr lvl="7">
              <a:spcBef>
                <a:spcPts val="0"/>
              </a:spcBef>
              <a:spcAft>
                <a:spcPts val="0"/>
              </a:spcAft>
              <a:buSzPts val="700"/>
              <a:buFont typeface="Nunito Sans"/>
              <a:buNone/>
              <a:defRPr sz="700">
                <a:latin typeface="Nunito Sans"/>
                <a:ea typeface="Nunito Sans"/>
                <a:cs typeface="Nunito Sans"/>
                <a:sym typeface="Nunito Sans"/>
              </a:defRPr>
            </a:lvl8pPr>
            <a:lvl9pPr lvl="8">
              <a:spcBef>
                <a:spcPts val="0"/>
              </a:spcBef>
              <a:spcAft>
                <a:spcPts val="0"/>
              </a:spcAft>
              <a:buSzPts val="700"/>
              <a:buFont typeface="Nunito Sans"/>
              <a:buNone/>
              <a:defRPr sz="700">
                <a:latin typeface="Nunito Sans"/>
                <a:ea typeface="Nunito Sans"/>
                <a:cs typeface="Nunito Sans"/>
                <a:sym typeface="Nunito Sans"/>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Next steps">
  <p:cSld name="BLANK_1_1_1_1_1_1_1_1_1_1_1_1_1_1_1_1_1_1_1_1_1_1">
    <p:spTree>
      <p:nvGrpSpPr>
        <p:cNvPr id="1" name="Shape 354"/>
        <p:cNvGrpSpPr/>
        <p:nvPr/>
      </p:nvGrpSpPr>
      <p:grpSpPr>
        <a:xfrm>
          <a:off x="0" y="0"/>
          <a:ext cx="0" cy="0"/>
          <a:chOff x="0" y="0"/>
          <a:chExt cx="0" cy="0"/>
        </a:xfrm>
      </p:grpSpPr>
      <p:sp>
        <p:nvSpPr>
          <p:cNvPr id="355" name="Google Shape;355;p36"/>
          <p:cNvSpPr/>
          <p:nvPr/>
        </p:nvSpPr>
        <p:spPr>
          <a:xfrm rot="5400000">
            <a:off x="-3989996" y="1161600"/>
            <a:ext cx="7978200" cy="7978200"/>
          </a:xfrm>
          <a:prstGeom prst="pie">
            <a:avLst>
              <a:gd name="adj1" fmla="val 10792592"/>
              <a:gd name="adj2" fmla="val 16198514"/>
            </a:avLst>
          </a:prstGeom>
          <a:gradFill>
            <a:gsLst>
              <a:gs pos="0">
                <a:schemeClr val="accent1"/>
              </a:gs>
              <a:gs pos="64000">
                <a:schemeClr val="dk2"/>
              </a:gs>
              <a:gs pos="100000">
                <a:schemeClr val="dk2"/>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pic>
        <p:nvPicPr>
          <p:cNvPr id="356" name="Google Shape;356;p36"/>
          <p:cNvPicPr preferRelativeResize="0"/>
          <p:nvPr/>
        </p:nvPicPr>
        <p:blipFill rotWithShape="1">
          <a:blip r:embed="rId2">
            <a:alphaModFix/>
          </a:blip>
          <a:srcRect l="7338" b="46245"/>
          <a:stretch/>
        </p:blipFill>
        <p:spPr>
          <a:xfrm>
            <a:off x="218592" y="3453125"/>
            <a:ext cx="2926200" cy="1697526"/>
          </a:xfrm>
          <a:prstGeom prst="rect">
            <a:avLst/>
          </a:prstGeom>
          <a:noFill/>
          <a:ln>
            <a:noFill/>
          </a:ln>
        </p:spPr>
      </p:pic>
      <p:sp>
        <p:nvSpPr>
          <p:cNvPr id="357" name="Google Shape;357;p36"/>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GB" sz="700">
                <a:solidFill>
                  <a:schemeClr val="accent5"/>
                </a:solidFill>
                <a:latin typeface="Nunito Sans"/>
                <a:ea typeface="Nunito Sans"/>
                <a:cs typeface="Nunito Sans"/>
                <a:sym typeface="Nunito Sans"/>
              </a:rPr>
              <a:t>‹#›</a:t>
            </a:fld>
            <a:endParaRPr sz="700">
              <a:solidFill>
                <a:schemeClr val="accent5"/>
              </a:solidFill>
              <a:latin typeface="Nunito Sans"/>
              <a:ea typeface="Nunito Sans"/>
              <a:cs typeface="Nunito Sans"/>
              <a:sym typeface="Nunito Sans"/>
            </a:endParaRPr>
          </a:p>
        </p:txBody>
      </p:sp>
      <p:sp>
        <p:nvSpPr>
          <p:cNvPr id="358" name="Google Shape;358;p36"/>
          <p:cNvSpPr txBox="1">
            <a:spLocks noGrp="1"/>
          </p:cNvSpPr>
          <p:nvPr>
            <p:ph type="title"/>
          </p:nvPr>
        </p:nvSpPr>
        <p:spPr>
          <a:xfrm>
            <a:off x="228600" y="228589"/>
            <a:ext cx="2926200" cy="587700"/>
          </a:xfrm>
          <a:prstGeom prst="rect">
            <a:avLst/>
          </a:prstGeom>
        </p:spPr>
        <p:txBody>
          <a:bodyPr spcFirstLastPara="1" wrap="square" lIns="91425" tIns="91425" rIns="91425" bIns="91425" anchor="t" anchorCtr="0">
            <a:spAutoFit/>
          </a:bodyPr>
          <a:lstStyle>
            <a:lvl1pPr lvl="0">
              <a:lnSpc>
                <a:spcPct val="90000"/>
              </a:lnSpc>
              <a:spcBef>
                <a:spcPts val="0"/>
              </a:spcBef>
              <a:spcAft>
                <a:spcPts val="0"/>
              </a:spcAft>
              <a:buNone/>
              <a:defRPr sz="5400"/>
            </a:lvl1pPr>
            <a:lvl2pPr lvl="1">
              <a:lnSpc>
                <a:spcPct val="90000"/>
              </a:lnSpc>
              <a:spcBef>
                <a:spcPts val="0"/>
              </a:spcBef>
              <a:spcAft>
                <a:spcPts val="0"/>
              </a:spcAft>
              <a:buNone/>
              <a:defRPr sz="5400">
                <a:latin typeface="Poppins SemiBold"/>
                <a:ea typeface="Poppins SemiBold"/>
                <a:cs typeface="Poppins SemiBold"/>
                <a:sym typeface="Poppins SemiBold"/>
              </a:defRPr>
            </a:lvl2pPr>
            <a:lvl3pPr lvl="2">
              <a:lnSpc>
                <a:spcPct val="90000"/>
              </a:lnSpc>
              <a:spcBef>
                <a:spcPts val="0"/>
              </a:spcBef>
              <a:spcAft>
                <a:spcPts val="0"/>
              </a:spcAft>
              <a:buNone/>
              <a:defRPr sz="5400">
                <a:latin typeface="Poppins SemiBold"/>
                <a:ea typeface="Poppins SemiBold"/>
                <a:cs typeface="Poppins SemiBold"/>
                <a:sym typeface="Poppins SemiBold"/>
              </a:defRPr>
            </a:lvl3pPr>
            <a:lvl4pPr lvl="3">
              <a:lnSpc>
                <a:spcPct val="90000"/>
              </a:lnSpc>
              <a:spcBef>
                <a:spcPts val="0"/>
              </a:spcBef>
              <a:spcAft>
                <a:spcPts val="0"/>
              </a:spcAft>
              <a:buNone/>
              <a:defRPr sz="5400">
                <a:latin typeface="Poppins SemiBold"/>
                <a:ea typeface="Poppins SemiBold"/>
                <a:cs typeface="Poppins SemiBold"/>
                <a:sym typeface="Poppins SemiBold"/>
              </a:defRPr>
            </a:lvl4pPr>
            <a:lvl5pPr lvl="4">
              <a:lnSpc>
                <a:spcPct val="90000"/>
              </a:lnSpc>
              <a:spcBef>
                <a:spcPts val="0"/>
              </a:spcBef>
              <a:spcAft>
                <a:spcPts val="0"/>
              </a:spcAft>
              <a:buNone/>
              <a:defRPr sz="5400">
                <a:latin typeface="Poppins SemiBold"/>
                <a:ea typeface="Poppins SemiBold"/>
                <a:cs typeface="Poppins SemiBold"/>
                <a:sym typeface="Poppins SemiBold"/>
              </a:defRPr>
            </a:lvl5pPr>
            <a:lvl6pPr lvl="5">
              <a:lnSpc>
                <a:spcPct val="90000"/>
              </a:lnSpc>
              <a:spcBef>
                <a:spcPts val="0"/>
              </a:spcBef>
              <a:spcAft>
                <a:spcPts val="0"/>
              </a:spcAft>
              <a:buNone/>
              <a:defRPr sz="5400">
                <a:latin typeface="Poppins SemiBold"/>
                <a:ea typeface="Poppins SemiBold"/>
                <a:cs typeface="Poppins SemiBold"/>
                <a:sym typeface="Poppins SemiBold"/>
              </a:defRPr>
            </a:lvl6pPr>
            <a:lvl7pPr lvl="6">
              <a:lnSpc>
                <a:spcPct val="90000"/>
              </a:lnSpc>
              <a:spcBef>
                <a:spcPts val="0"/>
              </a:spcBef>
              <a:spcAft>
                <a:spcPts val="0"/>
              </a:spcAft>
              <a:buNone/>
              <a:defRPr sz="5400">
                <a:latin typeface="Poppins SemiBold"/>
                <a:ea typeface="Poppins SemiBold"/>
                <a:cs typeface="Poppins SemiBold"/>
                <a:sym typeface="Poppins SemiBold"/>
              </a:defRPr>
            </a:lvl7pPr>
            <a:lvl8pPr lvl="7">
              <a:lnSpc>
                <a:spcPct val="90000"/>
              </a:lnSpc>
              <a:spcBef>
                <a:spcPts val="0"/>
              </a:spcBef>
              <a:spcAft>
                <a:spcPts val="0"/>
              </a:spcAft>
              <a:buNone/>
              <a:defRPr sz="5400">
                <a:latin typeface="Poppins SemiBold"/>
                <a:ea typeface="Poppins SemiBold"/>
                <a:cs typeface="Poppins SemiBold"/>
                <a:sym typeface="Poppins SemiBold"/>
              </a:defRPr>
            </a:lvl8pPr>
            <a:lvl9pPr lvl="8">
              <a:lnSpc>
                <a:spcPct val="90000"/>
              </a:lnSpc>
              <a:spcBef>
                <a:spcPts val="0"/>
              </a:spcBef>
              <a:spcAft>
                <a:spcPts val="0"/>
              </a:spcAft>
              <a:buNone/>
              <a:defRPr sz="5400">
                <a:latin typeface="Poppins SemiBold"/>
                <a:ea typeface="Poppins SemiBold"/>
                <a:cs typeface="Poppins SemiBold"/>
                <a:sym typeface="Poppins SemiBold"/>
              </a:defRPr>
            </a:lvl9pPr>
          </a:lstStyle>
          <a:p>
            <a:endParaRPr/>
          </a:p>
        </p:txBody>
      </p:sp>
      <p:sp>
        <p:nvSpPr>
          <p:cNvPr id="359" name="Google Shape;359;p36"/>
          <p:cNvSpPr/>
          <p:nvPr/>
        </p:nvSpPr>
        <p:spPr>
          <a:xfrm>
            <a:off x="-4" y="1992734"/>
            <a:ext cx="3736169" cy="3157919"/>
          </a:xfrm>
          <a:custGeom>
            <a:avLst/>
            <a:gdLst/>
            <a:ahLst/>
            <a:cxnLst/>
            <a:rect l="l" t="t" r="r" b="b"/>
            <a:pathLst>
              <a:path w="247921" h="209550" extrusionOk="0">
                <a:moveTo>
                  <a:pt x="0" y="0"/>
                </a:moveTo>
                <a:lnTo>
                  <a:pt x="0" y="2516"/>
                </a:lnTo>
                <a:lnTo>
                  <a:pt x="1966" y="5976"/>
                </a:lnTo>
                <a:lnTo>
                  <a:pt x="3853" y="9593"/>
                </a:lnTo>
                <a:lnTo>
                  <a:pt x="5661" y="13289"/>
                </a:lnTo>
                <a:lnTo>
                  <a:pt x="7391" y="17063"/>
                </a:lnTo>
                <a:lnTo>
                  <a:pt x="9042" y="20994"/>
                </a:lnTo>
                <a:lnTo>
                  <a:pt x="10615" y="24926"/>
                </a:lnTo>
                <a:lnTo>
                  <a:pt x="12030" y="28936"/>
                </a:lnTo>
                <a:lnTo>
                  <a:pt x="13446" y="32946"/>
                </a:lnTo>
                <a:lnTo>
                  <a:pt x="14704" y="37114"/>
                </a:lnTo>
                <a:lnTo>
                  <a:pt x="15962" y="41360"/>
                </a:lnTo>
                <a:lnTo>
                  <a:pt x="17063" y="45606"/>
                </a:lnTo>
                <a:lnTo>
                  <a:pt x="18085" y="49930"/>
                </a:lnTo>
                <a:lnTo>
                  <a:pt x="19029" y="54334"/>
                </a:lnTo>
                <a:lnTo>
                  <a:pt x="19815" y="58737"/>
                </a:lnTo>
                <a:lnTo>
                  <a:pt x="20601" y="63219"/>
                </a:lnTo>
                <a:lnTo>
                  <a:pt x="21230" y="67779"/>
                </a:lnTo>
                <a:lnTo>
                  <a:pt x="18557" y="68173"/>
                </a:lnTo>
                <a:lnTo>
                  <a:pt x="15883" y="68566"/>
                </a:lnTo>
                <a:lnTo>
                  <a:pt x="13210" y="69037"/>
                </a:lnTo>
                <a:lnTo>
                  <a:pt x="10536" y="69588"/>
                </a:lnTo>
                <a:lnTo>
                  <a:pt x="7942" y="70217"/>
                </a:lnTo>
                <a:lnTo>
                  <a:pt x="5268" y="70846"/>
                </a:lnTo>
                <a:lnTo>
                  <a:pt x="2595" y="71554"/>
                </a:lnTo>
                <a:lnTo>
                  <a:pt x="0" y="72261"/>
                </a:lnTo>
                <a:lnTo>
                  <a:pt x="0" y="73598"/>
                </a:lnTo>
                <a:lnTo>
                  <a:pt x="3302" y="72576"/>
                </a:lnTo>
                <a:lnTo>
                  <a:pt x="7784" y="71475"/>
                </a:lnTo>
                <a:lnTo>
                  <a:pt x="12345" y="70531"/>
                </a:lnTo>
                <a:lnTo>
                  <a:pt x="16827" y="69667"/>
                </a:lnTo>
                <a:lnTo>
                  <a:pt x="21387" y="69037"/>
                </a:lnTo>
                <a:lnTo>
                  <a:pt x="21859" y="72812"/>
                </a:lnTo>
                <a:lnTo>
                  <a:pt x="22174" y="76193"/>
                </a:lnTo>
                <a:lnTo>
                  <a:pt x="22488" y="79495"/>
                </a:lnTo>
                <a:lnTo>
                  <a:pt x="22724" y="82876"/>
                </a:lnTo>
                <a:lnTo>
                  <a:pt x="22881" y="86258"/>
                </a:lnTo>
                <a:lnTo>
                  <a:pt x="22960" y="89639"/>
                </a:lnTo>
                <a:lnTo>
                  <a:pt x="23039" y="92941"/>
                </a:lnTo>
                <a:lnTo>
                  <a:pt x="23039" y="96322"/>
                </a:lnTo>
                <a:lnTo>
                  <a:pt x="23039" y="99703"/>
                </a:lnTo>
                <a:lnTo>
                  <a:pt x="22960" y="103006"/>
                </a:lnTo>
                <a:lnTo>
                  <a:pt x="22803" y="106387"/>
                </a:lnTo>
                <a:lnTo>
                  <a:pt x="22645" y="109689"/>
                </a:lnTo>
                <a:lnTo>
                  <a:pt x="22410" y="113071"/>
                </a:lnTo>
                <a:lnTo>
                  <a:pt x="22095" y="116373"/>
                </a:lnTo>
                <a:lnTo>
                  <a:pt x="21781" y="119675"/>
                </a:lnTo>
                <a:lnTo>
                  <a:pt x="21387" y="122978"/>
                </a:lnTo>
                <a:lnTo>
                  <a:pt x="20916" y="126280"/>
                </a:lnTo>
                <a:lnTo>
                  <a:pt x="20444" y="129504"/>
                </a:lnTo>
                <a:lnTo>
                  <a:pt x="19893" y="132807"/>
                </a:lnTo>
                <a:lnTo>
                  <a:pt x="19264" y="136031"/>
                </a:lnTo>
                <a:lnTo>
                  <a:pt x="18635" y="139254"/>
                </a:lnTo>
                <a:lnTo>
                  <a:pt x="17928" y="142478"/>
                </a:lnTo>
                <a:lnTo>
                  <a:pt x="17220" y="145623"/>
                </a:lnTo>
                <a:lnTo>
                  <a:pt x="16434" y="148769"/>
                </a:lnTo>
                <a:lnTo>
                  <a:pt x="15569" y="151914"/>
                </a:lnTo>
                <a:lnTo>
                  <a:pt x="14625" y="155059"/>
                </a:lnTo>
                <a:lnTo>
                  <a:pt x="13760" y="158126"/>
                </a:lnTo>
                <a:lnTo>
                  <a:pt x="12738" y="161192"/>
                </a:lnTo>
                <a:lnTo>
                  <a:pt x="11716" y="164259"/>
                </a:lnTo>
                <a:lnTo>
                  <a:pt x="10615" y="167247"/>
                </a:lnTo>
                <a:lnTo>
                  <a:pt x="9514" y="170235"/>
                </a:lnTo>
                <a:lnTo>
                  <a:pt x="8256" y="173144"/>
                </a:lnTo>
                <a:lnTo>
                  <a:pt x="7077" y="176053"/>
                </a:lnTo>
                <a:lnTo>
                  <a:pt x="5425" y="179356"/>
                </a:lnTo>
                <a:lnTo>
                  <a:pt x="3696" y="182658"/>
                </a:lnTo>
                <a:lnTo>
                  <a:pt x="1887" y="185961"/>
                </a:lnTo>
                <a:lnTo>
                  <a:pt x="0" y="189185"/>
                </a:lnTo>
                <a:lnTo>
                  <a:pt x="0" y="191622"/>
                </a:lnTo>
                <a:lnTo>
                  <a:pt x="2280" y="187848"/>
                </a:lnTo>
                <a:lnTo>
                  <a:pt x="4403" y="184152"/>
                </a:lnTo>
                <a:lnTo>
                  <a:pt x="6369" y="180378"/>
                </a:lnTo>
                <a:lnTo>
                  <a:pt x="8178" y="176604"/>
                </a:lnTo>
                <a:lnTo>
                  <a:pt x="9436" y="173616"/>
                </a:lnTo>
                <a:lnTo>
                  <a:pt x="10615" y="170707"/>
                </a:lnTo>
                <a:lnTo>
                  <a:pt x="11795" y="167719"/>
                </a:lnTo>
                <a:lnTo>
                  <a:pt x="12895" y="164652"/>
                </a:lnTo>
                <a:lnTo>
                  <a:pt x="13918" y="161585"/>
                </a:lnTo>
                <a:lnTo>
                  <a:pt x="14940" y="158519"/>
                </a:lnTo>
                <a:lnTo>
                  <a:pt x="15883" y="155452"/>
                </a:lnTo>
                <a:lnTo>
                  <a:pt x="16748" y="152307"/>
                </a:lnTo>
                <a:lnTo>
                  <a:pt x="17613" y="149162"/>
                </a:lnTo>
                <a:lnTo>
                  <a:pt x="18399" y="145938"/>
                </a:lnTo>
                <a:lnTo>
                  <a:pt x="19186" y="142714"/>
                </a:lnTo>
                <a:lnTo>
                  <a:pt x="19893" y="139490"/>
                </a:lnTo>
                <a:lnTo>
                  <a:pt x="20522" y="136266"/>
                </a:lnTo>
                <a:lnTo>
                  <a:pt x="21073" y="133043"/>
                </a:lnTo>
                <a:lnTo>
                  <a:pt x="21623" y="129740"/>
                </a:lnTo>
                <a:lnTo>
                  <a:pt x="22174" y="126438"/>
                </a:lnTo>
                <a:lnTo>
                  <a:pt x="22567" y="123135"/>
                </a:lnTo>
                <a:lnTo>
                  <a:pt x="22960" y="119833"/>
                </a:lnTo>
                <a:lnTo>
                  <a:pt x="23353" y="116530"/>
                </a:lnTo>
                <a:lnTo>
                  <a:pt x="23668" y="113149"/>
                </a:lnTo>
                <a:lnTo>
                  <a:pt x="23904" y="109768"/>
                </a:lnTo>
                <a:lnTo>
                  <a:pt x="24061" y="106466"/>
                </a:lnTo>
                <a:lnTo>
                  <a:pt x="24218" y="103084"/>
                </a:lnTo>
                <a:lnTo>
                  <a:pt x="24297" y="99703"/>
                </a:lnTo>
                <a:lnTo>
                  <a:pt x="24297" y="96322"/>
                </a:lnTo>
                <a:lnTo>
                  <a:pt x="24297" y="92941"/>
                </a:lnTo>
                <a:lnTo>
                  <a:pt x="24218" y="89560"/>
                </a:lnTo>
                <a:lnTo>
                  <a:pt x="24139" y="86179"/>
                </a:lnTo>
                <a:lnTo>
                  <a:pt x="23982" y="82798"/>
                </a:lnTo>
                <a:lnTo>
                  <a:pt x="23746" y="79417"/>
                </a:lnTo>
                <a:lnTo>
                  <a:pt x="23432" y="76036"/>
                </a:lnTo>
                <a:lnTo>
                  <a:pt x="23117" y="72654"/>
                </a:lnTo>
                <a:lnTo>
                  <a:pt x="22645" y="68880"/>
                </a:lnTo>
                <a:lnTo>
                  <a:pt x="27521" y="68408"/>
                </a:lnTo>
                <a:lnTo>
                  <a:pt x="32474" y="68094"/>
                </a:lnTo>
                <a:lnTo>
                  <a:pt x="37428" y="67937"/>
                </a:lnTo>
                <a:lnTo>
                  <a:pt x="42382" y="68015"/>
                </a:lnTo>
                <a:lnTo>
                  <a:pt x="47335" y="68173"/>
                </a:lnTo>
                <a:lnTo>
                  <a:pt x="52368" y="68644"/>
                </a:lnTo>
                <a:lnTo>
                  <a:pt x="57400" y="69195"/>
                </a:lnTo>
                <a:lnTo>
                  <a:pt x="62432" y="69981"/>
                </a:lnTo>
                <a:lnTo>
                  <a:pt x="67229" y="70846"/>
                </a:lnTo>
                <a:lnTo>
                  <a:pt x="72025" y="71947"/>
                </a:lnTo>
                <a:lnTo>
                  <a:pt x="76900" y="73126"/>
                </a:lnTo>
                <a:lnTo>
                  <a:pt x="81775" y="74542"/>
                </a:lnTo>
                <a:lnTo>
                  <a:pt x="86650" y="76114"/>
                </a:lnTo>
                <a:lnTo>
                  <a:pt x="91604" y="77844"/>
                </a:lnTo>
                <a:lnTo>
                  <a:pt x="96479" y="79653"/>
                </a:lnTo>
                <a:lnTo>
                  <a:pt x="101433" y="81697"/>
                </a:lnTo>
                <a:lnTo>
                  <a:pt x="106387" y="83899"/>
                </a:lnTo>
                <a:lnTo>
                  <a:pt x="111340" y="86258"/>
                </a:lnTo>
                <a:lnTo>
                  <a:pt x="116294" y="88852"/>
                </a:lnTo>
                <a:lnTo>
                  <a:pt x="121248" y="91526"/>
                </a:lnTo>
                <a:lnTo>
                  <a:pt x="126280" y="94356"/>
                </a:lnTo>
                <a:lnTo>
                  <a:pt x="131234" y="97344"/>
                </a:lnTo>
                <a:lnTo>
                  <a:pt x="136266" y="100490"/>
                </a:lnTo>
                <a:lnTo>
                  <a:pt x="141298" y="103792"/>
                </a:lnTo>
                <a:lnTo>
                  <a:pt x="145309" y="106623"/>
                </a:lnTo>
                <a:lnTo>
                  <a:pt x="149319" y="109454"/>
                </a:lnTo>
                <a:lnTo>
                  <a:pt x="153329" y="112441"/>
                </a:lnTo>
                <a:lnTo>
                  <a:pt x="157339" y="115508"/>
                </a:lnTo>
                <a:lnTo>
                  <a:pt x="161349" y="118653"/>
                </a:lnTo>
                <a:lnTo>
                  <a:pt x="165359" y="121956"/>
                </a:lnTo>
                <a:lnTo>
                  <a:pt x="169369" y="125258"/>
                </a:lnTo>
                <a:lnTo>
                  <a:pt x="173380" y="128718"/>
                </a:lnTo>
                <a:lnTo>
                  <a:pt x="177390" y="132335"/>
                </a:lnTo>
                <a:lnTo>
                  <a:pt x="181400" y="135952"/>
                </a:lnTo>
                <a:lnTo>
                  <a:pt x="185410" y="139648"/>
                </a:lnTo>
                <a:lnTo>
                  <a:pt x="189420" y="143500"/>
                </a:lnTo>
                <a:lnTo>
                  <a:pt x="193352" y="147432"/>
                </a:lnTo>
                <a:lnTo>
                  <a:pt x="197362" y="151442"/>
                </a:lnTo>
                <a:lnTo>
                  <a:pt x="201372" y="155531"/>
                </a:lnTo>
                <a:lnTo>
                  <a:pt x="205303" y="159777"/>
                </a:lnTo>
                <a:lnTo>
                  <a:pt x="211515" y="166539"/>
                </a:lnTo>
                <a:lnTo>
                  <a:pt x="217491" y="173301"/>
                </a:lnTo>
                <a:lnTo>
                  <a:pt x="223074" y="179906"/>
                </a:lnTo>
                <a:lnTo>
                  <a:pt x="228421" y="186354"/>
                </a:lnTo>
                <a:lnTo>
                  <a:pt x="233453" y="192566"/>
                </a:lnTo>
                <a:lnTo>
                  <a:pt x="238092" y="198542"/>
                </a:lnTo>
                <a:lnTo>
                  <a:pt x="242417" y="204203"/>
                </a:lnTo>
                <a:lnTo>
                  <a:pt x="246348" y="209550"/>
                </a:lnTo>
                <a:lnTo>
                  <a:pt x="247921" y="209550"/>
                </a:lnTo>
                <a:lnTo>
                  <a:pt x="243911" y="204125"/>
                </a:lnTo>
                <a:lnTo>
                  <a:pt x="239586" y="198384"/>
                </a:lnTo>
                <a:lnTo>
                  <a:pt x="234868" y="192330"/>
                </a:lnTo>
                <a:lnTo>
                  <a:pt x="229757" y="186040"/>
                </a:lnTo>
                <a:lnTo>
                  <a:pt x="224411" y="179435"/>
                </a:lnTo>
                <a:lnTo>
                  <a:pt x="218671" y="172751"/>
                </a:lnTo>
                <a:lnTo>
                  <a:pt x="212616" y="165832"/>
                </a:lnTo>
                <a:lnTo>
                  <a:pt x="206247" y="158912"/>
                </a:lnTo>
                <a:lnTo>
                  <a:pt x="202237" y="154745"/>
                </a:lnTo>
                <a:lnTo>
                  <a:pt x="198305" y="150577"/>
                </a:lnTo>
                <a:lnTo>
                  <a:pt x="194295" y="146567"/>
                </a:lnTo>
                <a:lnTo>
                  <a:pt x="190285" y="142636"/>
                </a:lnTo>
                <a:lnTo>
                  <a:pt x="186275" y="138783"/>
                </a:lnTo>
                <a:lnTo>
                  <a:pt x="182265" y="135008"/>
                </a:lnTo>
                <a:lnTo>
                  <a:pt x="178255" y="131391"/>
                </a:lnTo>
                <a:lnTo>
                  <a:pt x="174245" y="127774"/>
                </a:lnTo>
                <a:lnTo>
                  <a:pt x="170234" y="124315"/>
                </a:lnTo>
                <a:lnTo>
                  <a:pt x="166146" y="120934"/>
                </a:lnTo>
                <a:lnTo>
                  <a:pt x="162135" y="117710"/>
                </a:lnTo>
                <a:lnTo>
                  <a:pt x="158125" y="114486"/>
                </a:lnTo>
                <a:lnTo>
                  <a:pt x="154037" y="111419"/>
                </a:lnTo>
                <a:lnTo>
                  <a:pt x="150026" y="108431"/>
                </a:lnTo>
                <a:lnTo>
                  <a:pt x="146016" y="105601"/>
                </a:lnTo>
                <a:lnTo>
                  <a:pt x="142006" y="102770"/>
                </a:lnTo>
                <a:lnTo>
                  <a:pt x="136974" y="99467"/>
                </a:lnTo>
                <a:lnTo>
                  <a:pt x="131941" y="96244"/>
                </a:lnTo>
                <a:lnTo>
                  <a:pt x="126909" y="93256"/>
                </a:lnTo>
                <a:lnTo>
                  <a:pt x="121877" y="90425"/>
                </a:lnTo>
                <a:lnTo>
                  <a:pt x="116844" y="87673"/>
                </a:lnTo>
                <a:lnTo>
                  <a:pt x="111891" y="85157"/>
                </a:lnTo>
                <a:lnTo>
                  <a:pt x="106858" y="82798"/>
                </a:lnTo>
                <a:lnTo>
                  <a:pt x="101905" y="80596"/>
                </a:lnTo>
                <a:lnTo>
                  <a:pt x="96951" y="78473"/>
                </a:lnTo>
                <a:lnTo>
                  <a:pt x="91997" y="76586"/>
                </a:lnTo>
                <a:lnTo>
                  <a:pt x="87044" y="74935"/>
                </a:lnTo>
                <a:lnTo>
                  <a:pt x="82090" y="73362"/>
                </a:lnTo>
                <a:lnTo>
                  <a:pt x="77215" y="71947"/>
                </a:lnTo>
                <a:lnTo>
                  <a:pt x="72340" y="70689"/>
                </a:lnTo>
                <a:lnTo>
                  <a:pt x="67465" y="69667"/>
                </a:lnTo>
                <a:lnTo>
                  <a:pt x="62590" y="68723"/>
                </a:lnTo>
                <a:lnTo>
                  <a:pt x="57557" y="67937"/>
                </a:lnTo>
                <a:lnTo>
                  <a:pt x="52446" y="67386"/>
                </a:lnTo>
                <a:lnTo>
                  <a:pt x="47414" y="66914"/>
                </a:lnTo>
                <a:lnTo>
                  <a:pt x="42382" y="66757"/>
                </a:lnTo>
                <a:lnTo>
                  <a:pt x="37428" y="66679"/>
                </a:lnTo>
                <a:lnTo>
                  <a:pt x="32396" y="66836"/>
                </a:lnTo>
                <a:lnTo>
                  <a:pt x="27442" y="67150"/>
                </a:lnTo>
                <a:lnTo>
                  <a:pt x="22488" y="67622"/>
                </a:lnTo>
                <a:lnTo>
                  <a:pt x="21781" y="62904"/>
                </a:lnTo>
                <a:lnTo>
                  <a:pt x="21073" y="58265"/>
                </a:lnTo>
                <a:lnTo>
                  <a:pt x="20129" y="53626"/>
                </a:lnTo>
                <a:lnTo>
                  <a:pt x="19186" y="49065"/>
                </a:lnTo>
                <a:lnTo>
                  <a:pt x="18085" y="44583"/>
                </a:lnTo>
                <a:lnTo>
                  <a:pt x="16905" y="40102"/>
                </a:lnTo>
                <a:lnTo>
                  <a:pt x="15647" y="35777"/>
                </a:lnTo>
                <a:lnTo>
                  <a:pt x="14232" y="31452"/>
                </a:lnTo>
                <a:lnTo>
                  <a:pt x="12817" y="27285"/>
                </a:lnTo>
                <a:lnTo>
                  <a:pt x="11244" y="23117"/>
                </a:lnTo>
                <a:lnTo>
                  <a:pt x="9593" y="19029"/>
                </a:lnTo>
                <a:lnTo>
                  <a:pt x="7863" y="15018"/>
                </a:lnTo>
                <a:lnTo>
                  <a:pt x="5976" y="11166"/>
                </a:lnTo>
                <a:lnTo>
                  <a:pt x="4089" y="7313"/>
                </a:lnTo>
                <a:lnTo>
                  <a:pt x="2123" y="3617"/>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360" name="Google Shape;360;p36"/>
          <p:cNvSpPr txBox="1">
            <a:spLocks noGrp="1"/>
          </p:cNvSpPr>
          <p:nvPr>
            <p:ph type="body" idx="1"/>
          </p:nvPr>
        </p:nvSpPr>
        <p:spPr>
          <a:xfrm>
            <a:off x="4819600" y="3701256"/>
            <a:ext cx="4095900" cy="587700"/>
          </a:xfrm>
          <a:prstGeom prst="rect">
            <a:avLst/>
          </a:prstGeom>
        </p:spPr>
        <p:txBody>
          <a:bodyPr spcFirstLastPara="1" wrap="square" lIns="91425" tIns="91425" rIns="91425" bIns="91425" anchor="t" anchorCtr="0">
            <a:noAutofit/>
          </a:bodyPr>
          <a:lstStyle>
            <a:lvl1pPr marL="457200" lvl="0" indent="-298450">
              <a:spcBef>
                <a:spcPts val="0"/>
              </a:spcBef>
              <a:spcAft>
                <a:spcPts val="0"/>
              </a:spcAft>
              <a:buClr>
                <a:schemeClr val="dk1"/>
              </a:buClr>
              <a:buSzPts val="1100"/>
              <a:buFont typeface="Nunito Sans"/>
              <a:buChar char="●"/>
              <a:defRPr sz="1100"/>
            </a:lvl1pPr>
            <a:lvl2pPr marL="914400" lvl="1" indent="-298450">
              <a:spcBef>
                <a:spcPts val="0"/>
              </a:spcBef>
              <a:spcAft>
                <a:spcPts val="0"/>
              </a:spcAft>
              <a:buClr>
                <a:schemeClr val="dk1"/>
              </a:buClr>
              <a:buSzPts val="1100"/>
              <a:buFont typeface="Nunito Sans"/>
              <a:buChar char="○"/>
              <a:defRPr sz="1100"/>
            </a:lvl2pPr>
            <a:lvl3pPr marL="1371600" lvl="2" indent="-298450">
              <a:spcBef>
                <a:spcPts val="0"/>
              </a:spcBef>
              <a:spcAft>
                <a:spcPts val="0"/>
              </a:spcAft>
              <a:buClr>
                <a:schemeClr val="dk1"/>
              </a:buClr>
              <a:buSzPts val="1100"/>
              <a:buFont typeface="Nunito Sans"/>
              <a:buChar char="■"/>
              <a:defRPr sz="1100"/>
            </a:lvl3pPr>
            <a:lvl4pPr marL="1828800" lvl="3" indent="-298450">
              <a:spcBef>
                <a:spcPts val="0"/>
              </a:spcBef>
              <a:spcAft>
                <a:spcPts val="0"/>
              </a:spcAft>
              <a:buClr>
                <a:schemeClr val="dk1"/>
              </a:buClr>
              <a:buSzPts val="1100"/>
              <a:buFont typeface="Nunito Sans"/>
              <a:buChar char="●"/>
              <a:defRPr sz="1100"/>
            </a:lvl4pPr>
            <a:lvl5pPr marL="2286000" lvl="4" indent="-298450">
              <a:spcBef>
                <a:spcPts val="0"/>
              </a:spcBef>
              <a:spcAft>
                <a:spcPts val="0"/>
              </a:spcAft>
              <a:buClr>
                <a:schemeClr val="dk1"/>
              </a:buClr>
              <a:buSzPts val="1100"/>
              <a:buFont typeface="Nunito Sans"/>
              <a:buChar char="○"/>
              <a:defRPr sz="1100"/>
            </a:lvl5pPr>
            <a:lvl6pPr marL="2743200" lvl="5" indent="-298450">
              <a:spcBef>
                <a:spcPts val="0"/>
              </a:spcBef>
              <a:spcAft>
                <a:spcPts val="0"/>
              </a:spcAft>
              <a:buClr>
                <a:schemeClr val="dk1"/>
              </a:buClr>
              <a:buSzPts val="1100"/>
              <a:buFont typeface="Nunito Sans"/>
              <a:buChar char="■"/>
              <a:defRPr sz="1100"/>
            </a:lvl6pPr>
            <a:lvl7pPr marL="3200400" lvl="6" indent="-298450">
              <a:spcBef>
                <a:spcPts val="0"/>
              </a:spcBef>
              <a:spcAft>
                <a:spcPts val="0"/>
              </a:spcAft>
              <a:buClr>
                <a:schemeClr val="dk1"/>
              </a:buClr>
              <a:buSzPts val="1100"/>
              <a:buFont typeface="Nunito Sans"/>
              <a:buChar char="●"/>
              <a:defRPr sz="1100"/>
            </a:lvl7pPr>
            <a:lvl8pPr marL="3657600" lvl="7" indent="-298450">
              <a:spcBef>
                <a:spcPts val="0"/>
              </a:spcBef>
              <a:spcAft>
                <a:spcPts val="0"/>
              </a:spcAft>
              <a:buClr>
                <a:schemeClr val="dk1"/>
              </a:buClr>
              <a:buSzPts val="1100"/>
              <a:buFont typeface="Nunito Sans"/>
              <a:buChar char="○"/>
              <a:defRPr sz="1100"/>
            </a:lvl8pPr>
            <a:lvl9pPr marL="4114800" lvl="8" indent="-298450">
              <a:spcBef>
                <a:spcPts val="0"/>
              </a:spcBef>
              <a:spcAft>
                <a:spcPts val="0"/>
              </a:spcAft>
              <a:buClr>
                <a:schemeClr val="dk1"/>
              </a:buClr>
              <a:buSzPts val="1100"/>
              <a:buFont typeface="Nunito Sans"/>
              <a:buChar char="■"/>
              <a:defRPr sz="1100"/>
            </a:lvl9pPr>
          </a:lstStyle>
          <a:p>
            <a:endParaRPr/>
          </a:p>
        </p:txBody>
      </p:sp>
      <p:sp>
        <p:nvSpPr>
          <p:cNvPr id="361" name="Google Shape;361;p36"/>
          <p:cNvSpPr txBox="1">
            <a:spLocks noGrp="1"/>
          </p:cNvSpPr>
          <p:nvPr>
            <p:ph type="body" idx="2"/>
          </p:nvPr>
        </p:nvSpPr>
        <p:spPr>
          <a:xfrm>
            <a:off x="4819600" y="2342406"/>
            <a:ext cx="4095900" cy="587700"/>
          </a:xfrm>
          <a:prstGeom prst="rect">
            <a:avLst/>
          </a:prstGeom>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1"/>
              </a:buClr>
              <a:buSzPts val="1100"/>
              <a:buFont typeface="Nunito Sans"/>
              <a:buChar char="●"/>
              <a:defRPr sz="1100"/>
            </a:lvl1pPr>
            <a:lvl2pPr marL="914400" lvl="1" indent="-298450">
              <a:lnSpc>
                <a:spcPct val="115000"/>
              </a:lnSpc>
              <a:spcBef>
                <a:spcPts val="0"/>
              </a:spcBef>
              <a:spcAft>
                <a:spcPts val="0"/>
              </a:spcAft>
              <a:buClr>
                <a:schemeClr val="dk1"/>
              </a:buClr>
              <a:buSzPts val="1100"/>
              <a:buFont typeface="Nunito Sans"/>
              <a:buChar char="○"/>
              <a:defRPr sz="1100"/>
            </a:lvl2pPr>
            <a:lvl3pPr marL="1371600" lvl="2" indent="-298450">
              <a:lnSpc>
                <a:spcPct val="115000"/>
              </a:lnSpc>
              <a:spcBef>
                <a:spcPts val="0"/>
              </a:spcBef>
              <a:spcAft>
                <a:spcPts val="0"/>
              </a:spcAft>
              <a:buClr>
                <a:schemeClr val="dk1"/>
              </a:buClr>
              <a:buSzPts val="1100"/>
              <a:buFont typeface="Nunito Sans"/>
              <a:buChar char="■"/>
              <a:defRPr sz="1100"/>
            </a:lvl3pPr>
            <a:lvl4pPr marL="1828800" lvl="3" indent="-298450">
              <a:lnSpc>
                <a:spcPct val="115000"/>
              </a:lnSpc>
              <a:spcBef>
                <a:spcPts val="0"/>
              </a:spcBef>
              <a:spcAft>
                <a:spcPts val="0"/>
              </a:spcAft>
              <a:buClr>
                <a:schemeClr val="dk1"/>
              </a:buClr>
              <a:buSzPts val="1100"/>
              <a:buFont typeface="Nunito Sans"/>
              <a:buChar char="●"/>
              <a:defRPr sz="1100"/>
            </a:lvl4pPr>
            <a:lvl5pPr marL="2286000" lvl="4" indent="-298450">
              <a:lnSpc>
                <a:spcPct val="115000"/>
              </a:lnSpc>
              <a:spcBef>
                <a:spcPts val="0"/>
              </a:spcBef>
              <a:spcAft>
                <a:spcPts val="0"/>
              </a:spcAft>
              <a:buClr>
                <a:schemeClr val="dk1"/>
              </a:buClr>
              <a:buSzPts val="1100"/>
              <a:buFont typeface="Nunito Sans"/>
              <a:buChar char="○"/>
              <a:defRPr sz="1100"/>
            </a:lvl5pPr>
            <a:lvl6pPr marL="2743200" lvl="5" indent="-298450">
              <a:lnSpc>
                <a:spcPct val="115000"/>
              </a:lnSpc>
              <a:spcBef>
                <a:spcPts val="0"/>
              </a:spcBef>
              <a:spcAft>
                <a:spcPts val="0"/>
              </a:spcAft>
              <a:buClr>
                <a:schemeClr val="dk1"/>
              </a:buClr>
              <a:buSzPts val="1100"/>
              <a:buFont typeface="Nunito Sans"/>
              <a:buChar char="■"/>
              <a:defRPr sz="1100"/>
            </a:lvl6pPr>
            <a:lvl7pPr marL="3200400" lvl="6" indent="-298450">
              <a:lnSpc>
                <a:spcPct val="115000"/>
              </a:lnSpc>
              <a:spcBef>
                <a:spcPts val="0"/>
              </a:spcBef>
              <a:spcAft>
                <a:spcPts val="0"/>
              </a:spcAft>
              <a:buClr>
                <a:schemeClr val="dk1"/>
              </a:buClr>
              <a:buSzPts val="1100"/>
              <a:buFont typeface="Nunito Sans"/>
              <a:buChar char="●"/>
              <a:defRPr sz="1100"/>
            </a:lvl7pPr>
            <a:lvl8pPr marL="3657600" lvl="7" indent="-298450">
              <a:lnSpc>
                <a:spcPct val="115000"/>
              </a:lnSpc>
              <a:spcBef>
                <a:spcPts val="0"/>
              </a:spcBef>
              <a:spcAft>
                <a:spcPts val="0"/>
              </a:spcAft>
              <a:buClr>
                <a:schemeClr val="dk1"/>
              </a:buClr>
              <a:buSzPts val="1100"/>
              <a:buFont typeface="Nunito Sans"/>
              <a:buChar char="○"/>
              <a:defRPr sz="1100"/>
            </a:lvl8pPr>
            <a:lvl9pPr marL="4114800" lvl="8" indent="-298450">
              <a:lnSpc>
                <a:spcPct val="115000"/>
              </a:lnSpc>
              <a:spcBef>
                <a:spcPts val="0"/>
              </a:spcBef>
              <a:spcAft>
                <a:spcPts val="0"/>
              </a:spcAft>
              <a:buClr>
                <a:schemeClr val="dk1"/>
              </a:buClr>
              <a:buSzPts val="1100"/>
              <a:buFont typeface="Nunito Sans"/>
              <a:buChar char="■"/>
              <a:defRPr sz="1100"/>
            </a:lvl9pPr>
          </a:lstStyle>
          <a:p>
            <a:endParaRPr/>
          </a:p>
        </p:txBody>
      </p:sp>
      <p:sp>
        <p:nvSpPr>
          <p:cNvPr id="362" name="Google Shape;362;p36"/>
          <p:cNvSpPr txBox="1">
            <a:spLocks noGrp="1"/>
          </p:cNvSpPr>
          <p:nvPr>
            <p:ph type="body" idx="3"/>
          </p:nvPr>
        </p:nvSpPr>
        <p:spPr>
          <a:xfrm>
            <a:off x="4819600" y="983556"/>
            <a:ext cx="4095900" cy="587700"/>
          </a:xfrm>
          <a:prstGeom prst="rect">
            <a:avLst/>
          </a:prstGeom>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1"/>
              </a:buClr>
              <a:buSzPts val="1100"/>
              <a:buFont typeface="Nunito Sans"/>
              <a:buChar char="●"/>
              <a:defRPr sz="1100"/>
            </a:lvl1pPr>
            <a:lvl2pPr marL="914400" lvl="1" indent="-298450">
              <a:lnSpc>
                <a:spcPct val="115000"/>
              </a:lnSpc>
              <a:spcBef>
                <a:spcPts val="0"/>
              </a:spcBef>
              <a:spcAft>
                <a:spcPts val="0"/>
              </a:spcAft>
              <a:buClr>
                <a:schemeClr val="dk1"/>
              </a:buClr>
              <a:buSzPts val="1100"/>
              <a:buFont typeface="Nunito Sans"/>
              <a:buChar char="○"/>
              <a:defRPr sz="1100"/>
            </a:lvl2pPr>
            <a:lvl3pPr marL="1371600" lvl="2" indent="-298450">
              <a:lnSpc>
                <a:spcPct val="115000"/>
              </a:lnSpc>
              <a:spcBef>
                <a:spcPts val="0"/>
              </a:spcBef>
              <a:spcAft>
                <a:spcPts val="0"/>
              </a:spcAft>
              <a:buClr>
                <a:schemeClr val="dk1"/>
              </a:buClr>
              <a:buSzPts val="1100"/>
              <a:buFont typeface="Nunito Sans"/>
              <a:buChar char="■"/>
              <a:defRPr sz="1100"/>
            </a:lvl3pPr>
            <a:lvl4pPr marL="1828800" lvl="3" indent="-298450">
              <a:lnSpc>
                <a:spcPct val="115000"/>
              </a:lnSpc>
              <a:spcBef>
                <a:spcPts val="0"/>
              </a:spcBef>
              <a:spcAft>
                <a:spcPts val="0"/>
              </a:spcAft>
              <a:buClr>
                <a:schemeClr val="dk1"/>
              </a:buClr>
              <a:buSzPts val="1100"/>
              <a:buFont typeface="Nunito Sans"/>
              <a:buChar char="●"/>
              <a:defRPr sz="1100"/>
            </a:lvl4pPr>
            <a:lvl5pPr marL="2286000" lvl="4" indent="-298450">
              <a:lnSpc>
                <a:spcPct val="115000"/>
              </a:lnSpc>
              <a:spcBef>
                <a:spcPts val="0"/>
              </a:spcBef>
              <a:spcAft>
                <a:spcPts val="0"/>
              </a:spcAft>
              <a:buClr>
                <a:schemeClr val="dk1"/>
              </a:buClr>
              <a:buSzPts val="1100"/>
              <a:buFont typeface="Nunito Sans"/>
              <a:buChar char="○"/>
              <a:defRPr sz="1100"/>
            </a:lvl5pPr>
            <a:lvl6pPr marL="2743200" lvl="5" indent="-298450">
              <a:lnSpc>
                <a:spcPct val="115000"/>
              </a:lnSpc>
              <a:spcBef>
                <a:spcPts val="0"/>
              </a:spcBef>
              <a:spcAft>
                <a:spcPts val="0"/>
              </a:spcAft>
              <a:buClr>
                <a:schemeClr val="dk1"/>
              </a:buClr>
              <a:buSzPts val="1100"/>
              <a:buFont typeface="Nunito Sans"/>
              <a:buChar char="■"/>
              <a:defRPr sz="1100"/>
            </a:lvl6pPr>
            <a:lvl7pPr marL="3200400" lvl="6" indent="-298450">
              <a:lnSpc>
                <a:spcPct val="115000"/>
              </a:lnSpc>
              <a:spcBef>
                <a:spcPts val="0"/>
              </a:spcBef>
              <a:spcAft>
                <a:spcPts val="0"/>
              </a:spcAft>
              <a:buClr>
                <a:schemeClr val="dk1"/>
              </a:buClr>
              <a:buSzPts val="1100"/>
              <a:buFont typeface="Nunito Sans"/>
              <a:buChar char="●"/>
              <a:defRPr sz="1100"/>
            </a:lvl7pPr>
            <a:lvl8pPr marL="3657600" lvl="7" indent="-298450">
              <a:lnSpc>
                <a:spcPct val="115000"/>
              </a:lnSpc>
              <a:spcBef>
                <a:spcPts val="0"/>
              </a:spcBef>
              <a:spcAft>
                <a:spcPts val="0"/>
              </a:spcAft>
              <a:buClr>
                <a:schemeClr val="dk1"/>
              </a:buClr>
              <a:buSzPts val="1100"/>
              <a:buFont typeface="Nunito Sans"/>
              <a:buChar char="○"/>
              <a:defRPr sz="1100"/>
            </a:lvl8pPr>
            <a:lvl9pPr marL="4114800" lvl="8" indent="-298450">
              <a:lnSpc>
                <a:spcPct val="115000"/>
              </a:lnSpc>
              <a:spcBef>
                <a:spcPts val="0"/>
              </a:spcBef>
              <a:spcAft>
                <a:spcPts val="0"/>
              </a:spcAft>
              <a:buClr>
                <a:schemeClr val="dk1"/>
              </a:buClr>
              <a:buSzPts val="1100"/>
              <a:buFont typeface="Nunito Sans"/>
              <a:buChar char="■"/>
              <a:defRPr sz="1100"/>
            </a:lvl9pPr>
          </a:lstStyle>
          <a:p>
            <a:endParaRPr/>
          </a:p>
        </p:txBody>
      </p:sp>
      <p:sp>
        <p:nvSpPr>
          <p:cNvPr id="363" name="Google Shape;363;p36"/>
          <p:cNvSpPr txBox="1">
            <a:spLocks noGrp="1"/>
          </p:cNvSpPr>
          <p:nvPr>
            <p:ph type="subTitle" idx="4"/>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 You Slide">
  <p:cSld name="BLANK_1_1_1_1_1_1_2">
    <p:bg>
      <p:bgPr>
        <a:solidFill>
          <a:schemeClr val="accent1"/>
        </a:solidFill>
        <a:effectLst/>
      </p:bgPr>
    </p:bg>
    <p:spTree>
      <p:nvGrpSpPr>
        <p:cNvPr id="1" name="Shape 364"/>
        <p:cNvGrpSpPr/>
        <p:nvPr/>
      </p:nvGrpSpPr>
      <p:grpSpPr>
        <a:xfrm>
          <a:off x="0" y="0"/>
          <a:ext cx="0" cy="0"/>
          <a:chOff x="0" y="0"/>
          <a:chExt cx="0" cy="0"/>
        </a:xfrm>
      </p:grpSpPr>
      <p:pic>
        <p:nvPicPr>
          <p:cNvPr id="365" name="Google Shape;365;p37"/>
          <p:cNvPicPr preferRelativeResize="0"/>
          <p:nvPr/>
        </p:nvPicPr>
        <p:blipFill rotWithShape="1">
          <a:blip r:embed="rId2">
            <a:alphaModFix/>
          </a:blip>
          <a:srcRect t="51307" r="54483"/>
          <a:stretch/>
        </p:blipFill>
        <p:spPr>
          <a:xfrm rot="10800000" flipH="1">
            <a:off x="6802800" y="2639053"/>
            <a:ext cx="2341200" cy="2504451"/>
          </a:xfrm>
          <a:prstGeom prst="rect">
            <a:avLst/>
          </a:prstGeom>
          <a:noFill/>
          <a:ln>
            <a:noFill/>
          </a:ln>
        </p:spPr>
      </p:pic>
      <p:sp>
        <p:nvSpPr>
          <p:cNvPr id="366" name="Google Shape;366;p37"/>
          <p:cNvSpPr txBox="1"/>
          <p:nvPr/>
        </p:nvSpPr>
        <p:spPr>
          <a:xfrm>
            <a:off x="6720300" y="4800275"/>
            <a:ext cx="21951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fld id="{00000000-1234-1234-1234-123412341234}" type="slidenum">
              <a:rPr lang="en-GB" sz="700">
                <a:solidFill>
                  <a:schemeClr val="dk2"/>
                </a:solidFill>
                <a:latin typeface="Nunito Sans"/>
                <a:ea typeface="Nunito Sans"/>
                <a:cs typeface="Nunito Sans"/>
                <a:sym typeface="Nunito Sans"/>
              </a:rPr>
              <a:t>‹#›</a:t>
            </a:fld>
            <a:endParaRPr sz="700">
              <a:solidFill>
                <a:schemeClr val="dk2"/>
              </a:solidFill>
              <a:latin typeface="Nunito Sans"/>
              <a:ea typeface="Nunito Sans"/>
              <a:cs typeface="Nunito Sans"/>
              <a:sym typeface="Nunito Sans"/>
            </a:endParaRPr>
          </a:p>
        </p:txBody>
      </p:sp>
      <p:sp>
        <p:nvSpPr>
          <p:cNvPr id="367" name="Google Shape;367;p37"/>
          <p:cNvSpPr txBox="1">
            <a:spLocks noGrp="1"/>
          </p:cNvSpPr>
          <p:nvPr>
            <p:ph type="title"/>
          </p:nvPr>
        </p:nvSpPr>
        <p:spPr>
          <a:xfrm>
            <a:off x="1230200" y="1930281"/>
            <a:ext cx="6683700" cy="17265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None/>
              <a:defRPr sz="5400">
                <a:solidFill>
                  <a:schemeClr val="dk2"/>
                </a:solidFill>
              </a:defRPr>
            </a:lvl1pPr>
            <a:lvl2pPr lvl="1"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2pPr>
            <a:lvl3pPr lvl="2"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3pPr>
            <a:lvl4pPr lvl="3"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4pPr>
            <a:lvl5pPr lvl="4"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5pPr>
            <a:lvl6pPr lvl="5"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6pPr>
            <a:lvl7pPr lvl="6"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7pPr>
            <a:lvl8pPr lvl="7"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8pPr>
            <a:lvl9pPr lvl="8" algn="ctr">
              <a:lnSpc>
                <a:spcPct val="115000"/>
              </a:lnSpc>
              <a:spcBef>
                <a:spcPts val="0"/>
              </a:spcBef>
              <a:spcAft>
                <a:spcPts val="0"/>
              </a:spcAft>
              <a:buNone/>
              <a:defRPr sz="4800">
                <a:solidFill>
                  <a:schemeClr val="dk2"/>
                </a:solidFill>
                <a:latin typeface="Poppins SemiBold"/>
                <a:ea typeface="Poppins SemiBold"/>
                <a:cs typeface="Poppins SemiBold"/>
                <a:sym typeface="Poppins SemiBold"/>
              </a:defRPr>
            </a:lvl9pPr>
          </a:lstStyle>
          <a:p>
            <a:endParaRPr/>
          </a:p>
        </p:txBody>
      </p:sp>
      <p:sp>
        <p:nvSpPr>
          <p:cNvPr id="368" name="Google Shape;368;p37"/>
          <p:cNvSpPr txBox="1">
            <a:spLocks noGrp="1"/>
          </p:cNvSpPr>
          <p:nvPr>
            <p:ph type="subTitle" idx="1"/>
          </p:nvPr>
        </p:nvSpPr>
        <p:spPr>
          <a:xfrm>
            <a:off x="2398650" y="3194700"/>
            <a:ext cx="4346700" cy="452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1pPr>
            <a:lvl2pPr lvl="1">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2pPr>
            <a:lvl3pPr lvl="2">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3pPr>
            <a:lvl4pPr lvl="3">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4pPr>
            <a:lvl5pPr lvl="4">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5pPr>
            <a:lvl6pPr lvl="5">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6pPr>
            <a:lvl7pPr lvl="6">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7pPr>
            <a:lvl8pPr lvl="7">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8pPr>
            <a:lvl9pPr lvl="8">
              <a:spcBef>
                <a:spcPts val="0"/>
              </a:spcBef>
              <a:spcAft>
                <a:spcPts val="0"/>
              </a:spcAft>
              <a:buClr>
                <a:schemeClr val="dk2"/>
              </a:buClr>
              <a:buSzPts val="1600"/>
              <a:buFont typeface="Nunito Sans SemiBold"/>
              <a:buNone/>
              <a:defRPr>
                <a:solidFill>
                  <a:schemeClr val="dk2"/>
                </a:solidFill>
                <a:latin typeface="Nunito Sans SemiBold"/>
                <a:ea typeface="Nunito Sans SemiBold"/>
                <a:cs typeface="Nunito Sans SemiBold"/>
                <a:sym typeface="Nunito Sans SemiBold"/>
              </a:defRPr>
            </a:lvl9pPr>
          </a:lstStyle>
          <a:p>
            <a:endParaRPr/>
          </a:p>
        </p:txBody>
      </p:sp>
      <p:sp>
        <p:nvSpPr>
          <p:cNvPr id="369" name="Google Shape;369;p37"/>
          <p:cNvSpPr/>
          <p:nvPr/>
        </p:nvSpPr>
        <p:spPr>
          <a:xfrm flipH="1">
            <a:off x="11" y="148752"/>
            <a:ext cx="1377568" cy="2421760"/>
          </a:xfrm>
          <a:custGeom>
            <a:avLst/>
            <a:gdLst/>
            <a:ahLst/>
            <a:cxnLst/>
            <a:rect l="l" t="t" r="r" b="b"/>
            <a:pathLst>
              <a:path w="43049" h="75680" extrusionOk="0">
                <a:moveTo>
                  <a:pt x="10456" y="1"/>
                </a:moveTo>
                <a:lnTo>
                  <a:pt x="9414" y="38"/>
                </a:lnTo>
                <a:lnTo>
                  <a:pt x="8409" y="112"/>
                </a:lnTo>
                <a:lnTo>
                  <a:pt x="7479" y="187"/>
                </a:lnTo>
                <a:lnTo>
                  <a:pt x="6586" y="336"/>
                </a:lnTo>
                <a:lnTo>
                  <a:pt x="5768" y="522"/>
                </a:lnTo>
                <a:lnTo>
                  <a:pt x="4986" y="708"/>
                </a:lnTo>
                <a:lnTo>
                  <a:pt x="4279" y="931"/>
                </a:lnTo>
                <a:lnTo>
                  <a:pt x="3610" y="1229"/>
                </a:lnTo>
                <a:lnTo>
                  <a:pt x="3014" y="1526"/>
                </a:lnTo>
                <a:lnTo>
                  <a:pt x="2456" y="1861"/>
                </a:lnTo>
                <a:lnTo>
                  <a:pt x="1972" y="2270"/>
                </a:lnTo>
                <a:lnTo>
                  <a:pt x="1526" y="2680"/>
                </a:lnTo>
                <a:lnTo>
                  <a:pt x="1154" y="3126"/>
                </a:lnTo>
                <a:lnTo>
                  <a:pt x="893" y="3461"/>
                </a:lnTo>
                <a:lnTo>
                  <a:pt x="707" y="3796"/>
                </a:lnTo>
                <a:lnTo>
                  <a:pt x="521" y="4168"/>
                </a:lnTo>
                <a:lnTo>
                  <a:pt x="373" y="4540"/>
                </a:lnTo>
                <a:lnTo>
                  <a:pt x="261" y="4912"/>
                </a:lnTo>
                <a:lnTo>
                  <a:pt x="149" y="5321"/>
                </a:lnTo>
                <a:lnTo>
                  <a:pt x="75" y="5731"/>
                </a:lnTo>
                <a:lnTo>
                  <a:pt x="38" y="6177"/>
                </a:lnTo>
                <a:lnTo>
                  <a:pt x="0" y="6624"/>
                </a:lnTo>
                <a:lnTo>
                  <a:pt x="0" y="7070"/>
                </a:lnTo>
                <a:lnTo>
                  <a:pt x="38" y="7554"/>
                </a:lnTo>
                <a:lnTo>
                  <a:pt x="112" y="8075"/>
                </a:lnTo>
                <a:lnTo>
                  <a:pt x="187" y="8558"/>
                </a:lnTo>
                <a:lnTo>
                  <a:pt x="298" y="9117"/>
                </a:lnTo>
                <a:lnTo>
                  <a:pt x="596" y="10196"/>
                </a:lnTo>
                <a:lnTo>
                  <a:pt x="1005" y="11386"/>
                </a:lnTo>
                <a:lnTo>
                  <a:pt x="1489" y="12614"/>
                </a:lnTo>
                <a:lnTo>
                  <a:pt x="2121" y="13916"/>
                </a:lnTo>
                <a:lnTo>
                  <a:pt x="2828" y="15256"/>
                </a:lnTo>
                <a:lnTo>
                  <a:pt x="3684" y="16707"/>
                </a:lnTo>
                <a:lnTo>
                  <a:pt x="4614" y="18195"/>
                </a:lnTo>
                <a:lnTo>
                  <a:pt x="5656" y="19758"/>
                </a:lnTo>
                <a:lnTo>
                  <a:pt x="6772" y="21358"/>
                </a:lnTo>
                <a:lnTo>
                  <a:pt x="9525" y="25190"/>
                </a:lnTo>
                <a:lnTo>
                  <a:pt x="12204" y="28985"/>
                </a:lnTo>
                <a:lnTo>
                  <a:pt x="14809" y="32706"/>
                </a:lnTo>
                <a:lnTo>
                  <a:pt x="17376" y="36426"/>
                </a:lnTo>
                <a:lnTo>
                  <a:pt x="22325" y="43682"/>
                </a:lnTo>
                <a:lnTo>
                  <a:pt x="27050" y="50714"/>
                </a:lnTo>
                <a:lnTo>
                  <a:pt x="31478" y="57486"/>
                </a:lnTo>
                <a:lnTo>
                  <a:pt x="35645" y="63922"/>
                </a:lnTo>
                <a:lnTo>
                  <a:pt x="39514" y="69987"/>
                </a:lnTo>
                <a:lnTo>
                  <a:pt x="43049" y="75680"/>
                </a:lnTo>
                <a:lnTo>
                  <a:pt x="43049" y="74526"/>
                </a:lnTo>
                <a:lnTo>
                  <a:pt x="39514" y="68908"/>
                </a:lnTo>
                <a:lnTo>
                  <a:pt x="35682" y="62918"/>
                </a:lnTo>
                <a:lnTo>
                  <a:pt x="31589" y="56555"/>
                </a:lnTo>
                <a:lnTo>
                  <a:pt x="27199" y="49895"/>
                </a:lnTo>
                <a:lnTo>
                  <a:pt x="22548" y="42975"/>
                </a:lnTo>
                <a:lnTo>
                  <a:pt x="17674" y="35831"/>
                </a:lnTo>
                <a:lnTo>
                  <a:pt x="15144" y="32185"/>
                </a:lnTo>
                <a:lnTo>
                  <a:pt x="12576" y="28501"/>
                </a:lnTo>
                <a:lnTo>
                  <a:pt x="9935" y="24781"/>
                </a:lnTo>
                <a:lnTo>
                  <a:pt x="7256" y="21023"/>
                </a:lnTo>
                <a:lnTo>
                  <a:pt x="6177" y="19460"/>
                </a:lnTo>
                <a:lnTo>
                  <a:pt x="5172" y="17972"/>
                </a:lnTo>
                <a:lnTo>
                  <a:pt x="4279" y="16521"/>
                </a:lnTo>
                <a:lnTo>
                  <a:pt x="3461" y="15144"/>
                </a:lnTo>
                <a:lnTo>
                  <a:pt x="2754" y="13805"/>
                </a:lnTo>
                <a:lnTo>
                  <a:pt x="2158" y="12577"/>
                </a:lnTo>
                <a:lnTo>
                  <a:pt x="1638" y="11386"/>
                </a:lnTo>
                <a:lnTo>
                  <a:pt x="1266" y="10233"/>
                </a:lnTo>
                <a:lnTo>
                  <a:pt x="931" y="9191"/>
                </a:lnTo>
                <a:lnTo>
                  <a:pt x="745" y="8186"/>
                </a:lnTo>
                <a:lnTo>
                  <a:pt x="670" y="7703"/>
                </a:lnTo>
                <a:lnTo>
                  <a:pt x="633" y="7219"/>
                </a:lnTo>
                <a:lnTo>
                  <a:pt x="633" y="6773"/>
                </a:lnTo>
                <a:lnTo>
                  <a:pt x="633" y="6363"/>
                </a:lnTo>
                <a:lnTo>
                  <a:pt x="670" y="5954"/>
                </a:lnTo>
                <a:lnTo>
                  <a:pt x="745" y="5545"/>
                </a:lnTo>
                <a:lnTo>
                  <a:pt x="819" y="5173"/>
                </a:lnTo>
                <a:lnTo>
                  <a:pt x="931" y="4801"/>
                </a:lnTo>
                <a:lnTo>
                  <a:pt x="1042" y="4428"/>
                </a:lnTo>
                <a:lnTo>
                  <a:pt x="1228" y="4094"/>
                </a:lnTo>
                <a:lnTo>
                  <a:pt x="1414" y="3796"/>
                </a:lnTo>
                <a:lnTo>
                  <a:pt x="1600" y="3498"/>
                </a:lnTo>
                <a:lnTo>
                  <a:pt x="1972" y="3089"/>
                </a:lnTo>
                <a:lnTo>
                  <a:pt x="2382" y="2680"/>
                </a:lnTo>
                <a:lnTo>
                  <a:pt x="2865" y="2345"/>
                </a:lnTo>
                <a:lnTo>
                  <a:pt x="3386" y="2010"/>
                </a:lnTo>
                <a:lnTo>
                  <a:pt x="3944" y="1750"/>
                </a:lnTo>
                <a:lnTo>
                  <a:pt x="4577" y="1489"/>
                </a:lnTo>
                <a:lnTo>
                  <a:pt x="5284" y="1266"/>
                </a:lnTo>
                <a:lnTo>
                  <a:pt x="6028" y="1080"/>
                </a:lnTo>
                <a:lnTo>
                  <a:pt x="6809" y="894"/>
                </a:lnTo>
                <a:lnTo>
                  <a:pt x="7665" y="782"/>
                </a:lnTo>
                <a:lnTo>
                  <a:pt x="8595" y="708"/>
                </a:lnTo>
                <a:lnTo>
                  <a:pt x="9563" y="633"/>
                </a:lnTo>
                <a:lnTo>
                  <a:pt x="10567" y="596"/>
                </a:lnTo>
                <a:lnTo>
                  <a:pt x="11646" y="633"/>
                </a:lnTo>
                <a:lnTo>
                  <a:pt x="12762" y="671"/>
                </a:lnTo>
                <a:lnTo>
                  <a:pt x="13953" y="745"/>
                </a:lnTo>
                <a:lnTo>
                  <a:pt x="16223" y="931"/>
                </a:lnTo>
                <a:lnTo>
                  <a:pt x="18641" y="1266"/>
                </a:lnTo>
                <a:lnTo>
                  <a:pt x="21246" y="1675"/>
                </a:lnTo>
                <a:lnTo>
                  <a:pt x="24036" y="2196"/>
                </a:lnTo>
                <a:lnTo>
                  <a:pt x="26976" y="2829"/>
                </a:lnTo>
                <a:lnTo>
                  <a:pt x="30138" y="3573"/>
                </a:lnTo>
                <a:lnTo>
                  <a:pt x="33487" y="4428"/>
                </a:lnTo>
                <a:lnTo>
                  <a:pt x="37021" y="5359"/>
                </a:lnTo>
                <a:lnTo>
                  <a:pt x="39998" y="6214"/>
                </a:lnTo>
                <a:lnTo>
                  <a:pt x="43049" y="7107"/>
                </a:lnTo>
                <a:lnTo>
                  <a:pt x="43049" y="6475"/>
                </a:lnTo>
                <a:lnTo>
                  <a:pt x="40072" y="5619"/>
                </a:lnTo>
                <a:lnTo>
                  <a:pt x="37170" y="4801"/>
                </a:lnTo>
                <a:lnTo>
                  <a:pt x="33636" y="3833"/>
                </a:lnTo>
                <a:lnTo>
                  <a:pt x="30250" y="2977"/>
                </a:lnTo>
                <a:lnTo>
                  <a:pt x="27087" y="2233"/>
                </a:lnTo>
                <a:lnTo>
                  <a:pt x="24111" y="1601"/>
                </a:lnTo>
                <a:lnTo>
                  <a:pt x="21320" y="1080"/>
                </a:lnTo>
                <a:lnTo>
                  <a:pt x="18716" y="671"/>
                </a:lnTo>
                <a:lnTo>
                  <a:pt x="16260" y="336"/>
                </a:lnTo>
                <a:lnTo>
                  <a:pt x="13990" y="150"/>
                </a:lnTo>
                <a:lnTo>
                  <a:pt x="12762" y="75"/>
                </a:lnTo>
                <a:lnTo>
                  <a:pt x="11609" y="38"/>
                </a:lnTo>
                <a:lnTo>
                  <a:pt x="10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Nunito Sans"/>
              <a:ea typeface="Nunito Sans"/>
              <a:cs typeface="Nunito Sans"/>
              <a:sym typeface="Nunito Sans"/>
            </a:endParaRPr>
          </a:p>
        </p:txBody>
      </p:sp>
      <p:sp>
        <p:nvSpPr>
          <p:cNvPr id="370" name="Google Shape;370;p37"/>
          <p:cNvSpPr txBox="1">
            <a:spLocks noGrp="1"/>
          </p:cNvSpPr>
          <p:nvPr>
            <p:ph type="body" idx="2"/>
          </p:nvPr>
        </p:nvSpPr>
        <p:spPr>
          <a:xfrm>
            <a:off x="3447988" y="3693650"/>
            <a:ext cx="2247900" cy="400200"/>
          </a:xfrm>
          <a:prstGeom prst="rect">
            <a:avLst/>
          </a:prstGeom>
        </p:spPr>
        <p:txBody>
          <a:bodyPr spcFirstLastPara="1" wrap="square" lIns="91425" tIns="91425" rIns="91425" bIns="91425" anchor="t" anchorCtr="0">
            <a:noAutofit/>
          </a:bodyPr>
          <a:lstStyle>
            <a:lvl1pPr marL="457200" lvl="0" indent="-292100" algn="ctr">
              <a:spcBef>
                <a:spcPts val="0"/>
              </a:spcBef>
              <a:spcAft>
                <a:spcPts val="0"/>
              </a:spcAft>
              <a:buClr>
                <a:schemeClr val="dk2"/>
              </a:buClr>
              <a:buSzPts val="1000"/>
              <a:buFont typeface="Nunito Sans"/>
              <a:buChar char="●"/>
              <a:defRPr sz="1000">
                <a:solidFill>
                  <a:schemeClr val="dk2"/>
                </a:solidFill>
              </a:defRPr>
            </a:lvl1pPr>
            <a:lvl2pPr marL="914400" lvl="1" indent="-292100" algn="ctr">
              <a:spcBef>
                <a:spcPts val="0"/>
              </a:spcBef>
              <a:spcAft>
                <a:spcPts val="0"/>
              </a:spcAft>
              <a:buClr>
                <a:schemeClr val="dk2"/>
              </a:buClr>
              <a:buSzPts val="1000"/>
              <a:buFont typeface="Nunito Sans"/>
              <a:buChar char="○"/>
              <a:defRPr sz="1000">
                <a:solidFill>
                  <a:schemeClr val="dk2"/>
                </a:solidFill>
              </a:defRPr>
            </a:lvl2pPr>
            <a:lvl3pPr marL="1371600" lvl="2" indent="-292100" algn="ctr">
              <a:spcBef>
                <a:spcPts val="0"/>
              </a:spcBef>
              <a:spcAft>
                <a:spcPts val="0"/>
              </a:spcAft>
              <a:buClr>
                <a:schemeClr val="dk2"/>
              </a:buClr>
              <a:buSzPts val="1000"/>
              <a:buFont typeface="Nunito Sans"/>
              <a:buChar char="■"/>
              <a:defRPr sz="1000">
                <a:solidFill>
                  <a:schemeClr val="dk2"/>
                </a:solidFill>
              </a:defRPr>
            </a:lvl3pPr>
            <a:lvl4pPr marL="1828800" lvl="3" indent="-292100" algn="ctr">
              <a:spcBef>
                <a:spcPts val="0"/>
              </a:spcBef>
              <a:spcAft>
                <a:spcPts val="0"/>
              </a:spcAft>
              <a:buClr>
                <a:schemeClr val="dk2"/>
              </a:buClr>
              <a:buSzPts val="1000"/>
              <a:buFont typeface="Nunito Sans"/>
              <a:buChar char="●"/>
              <a:defRPr sz="1000">
                <a:solidFill>
                  <a:schemeClr val="dk2"/>
                </a:solidFill>
              </a:defRPr>
            </a:lvl4pPr>
            <a:lvl5pPr marL="2286000" lvl="4" indent="-292100" algn="ctr">
              <a:spcBef>
                <a:spcPts val="0"/>
              </a:spcBef>
              <a:spcAft>
                <a:spcPts val="0"/>
              </a:spcAft>
              <a:buClr>
                <a:schemeClr val="dk2"/>
              </a:buClr>
              <a:buSzPts val="1000"/>
              <a:buFont typeface="Nunito Sans"/>
              <a:buChar char="○"/>
              <a:defRPr sz="1000">
                <a:solidFill>
                  <a:schemeClr val="dk2"/>
                </a:solidFill>
              </a:defRPr>
            </a:lvl5pPr>
            <a:lvl6pPr marL="2743200" lvl="5" indent="-292100" algn="ctr">
              <a:spcBef>
                <a:spcPts val="0"/>
              </a:spcBef>
              <a:spcAft>
                <a:spcPts val="0"/>
              </a:spcAft>
              <a:buClr>
                <a:schemeClr val="dk2"/>
              </a:buClr>
              <a:buSzPts val="1000"/>
              <a:buFont typeface="Nunito Sans"/>
              <a:buChar char="■"/>
              <a:defRPr sz="1000">
                <a:solidFill>
                  <a:schemeClr val="dk2"/>
                </a:solidFill>
              </a:defRPr>
            </a:lvl6pPr>
            <a:lvl7pPr marL="3200400" lvl="6" indent="-292100" algn="ctr">
              <a:spcBef>
                <a:spcPts val="0"/>
              </a:spcBef>
              <a:spcAft>
                <a:spcPts val="0"/>
              </a:spcAft>
              <a:buClr>
                <a:schemeClr val="dk2"/>
              </a:buClr>
              <a:buSzPts val="1000"/>
              <a:buFont typeface="Nunito Sans"/>
              <a:buChar char="●"/>
              <a:defRPr sz="1000">
                <a:solidFill>
                  <a:schemeClr val="dk2"/>
                </a:solidFill>
              </a:defRPr>
            </a:lvl7pPr>
            <a:lvl8pPr marL="3657600" lvl="7" indent="-292100" algn="ctr">
              <a:spcBef>
                <a:spcPts val="0"/>
              </a:spcBef>
              <a:spcAft>
                <a:spcPts val="0"/>
              </a:spcAft>
              <a:buClr>
                <a:schemeClr val="dk2"/>
              </a:buClr>
              <a:buSzPts val="1000"/>
              <a:buFont typeface="Nunito Sans"/>
              <a:buChar char="○"/>
              <a:defRPr sz="1000">
                <a:solidFill>
                  <a:schemeClr val="dk2"/>
                </a:solidFill>
              </a:defRPr>
            </a:lvl8pPr>
            <a:lvl9pPr marL="4114800" lvl="8" indent="-292100" algn="ctr">
              <a:spcBef>
                <a:spcPts val="0"/>
              </a:spcBef>
              <a:spcAft>
                <a:spcPts val="0"/>
              </a:spcAft>
              <a:buClr>
                <a:schemeClr val="dk2"/>
              </a:buClr>
              <a:buSzPts val="1000"/>
              <a:buFont typeface="Nunito Sans"/>
              <a:buChar char="■"/>
              <a:defRPr sz="1000">
                <a:solidFill>
                  <a:schemeClr val="dk2"/>
                </a:solidFill>
              </a:defRPr>
            </a:lvl9pPr>
          </a:lstStyle>
          <a:p>
            <a:endParaRPr/>
          </a:p>
        </p:txBody>
      </p:sp>
      <p:sp>
        <p:nvSpPr>
          <p:cNvPr id="371" name="Google Shape;371;p37"/>
          <p:cNvSpPr txBox="1">
            <a:spLocks noGrp="1"/>
          </p:cNvSpPr>
          <p:nvPr>
            <p:ph type="subTitle" idx="3"/>
          </p:nvPr>
        </p:nvSpPr>
        <p:spPr>
          <a:xfrm>
            <a:off x="228600" y="4800275"/>
            <a:ext cx="1115700" cy="311400"/>
          </a:xfrm>
          <a:prstGeom prst="rect">
            <a:avLst/>
          </a:prstGeom>
        </p:spPr>
        <p:txBody>
          <a:bodyPr spcFirstLastPara="1" wrap="square" lIns="91425" tIns="91425" rIns="91425" bIns="91425" anchor="t" anchorCtr="0">
            <a:noAutofit/>
          </a:bodyPr>
          <a:lstStyle>
            <a:lvl1pPr lvl="0">
              <a:spcBef>
                <a:spcPts val="0"/>
              </a:spcBef>
              <a:spcAft>
                <a:spcPts val="0"/>
              </a:spcAft>
              <a:buNone/>
              <a:defRPr sz="700">
                <a:solidFill>
                  <a:schemeClr val="dk2"/>
                </a:solidFill>
                <a:latin typeface="Nunito Sans"/>
                <a:ea typeface="Nunito Sans"/>
                <a:cs typeface="Nunito Sans"/>
                <a:sym typeface="Nunito Sans"/>
              </a:defRPr>
            </a:lvl1pPr>
            <a:lvl2pPr lvl="1">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2pPr>
            <a:lvl3pPr lvl="2">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3pPr>
            <a:lvl4pPr lvl="3">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4pPr>
            <a:lvl5pPr lvl="4">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5pPr>
            <a:lvl6pPr lvl="5">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6pPr>
            <a:lvl7pPr lvl="6">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7pPr>
            <a:lvl8pPr lvl="7">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8pPr>
            <a:lvl9pPr lvl="8">
              <a:spcBef>
                <a:spcPts val="0"/>
              </a:spcBef>
              <a:spcAft>
                <a:spcPts val="0"/>
              </a:spcAft>
              <a:buClr>
                <a:schemeClr val="dk2"/>
              </a:buClr>
              <a:buSzPts val="700"/>
              <a:buFont typeface="Nunito Sans"/>
              <a:buNone/>
              <a:defRPr sz="700">
                <a:solidFill>
                  <a:schemeClr val="dk2"/>
                </a:solidFill>
                <a:latin typeface="Nunito Sans"/>
                <a:ea typeface="Nunito Sans"/>
                <a:cs typeface="Nunito Sans"/>
                <a:sym typeface="Nunito Sans"/>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372"/>
        <p:cNvGrpSpPr/>
        <p:nvPr/>
      </p:nvGrpSpPr>
      <p:grpSpPr>
        <a:xfrm>
          <a:off x="0" y="0"/>
          <a:ext cx="0" cy="0"/>
          <a:chOff x="0" y="0"/>
          <a:chExt cx="0" cy="0"/>
        </a:xfrm>
      </p:grpSpPr>
      <p:sp>
        <p:nvSpPr>
          <p:cNvPr id="373" name="Google Shape;373;p3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sp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body">
  <p:cSld name="Title and body">
    <p:spTree>
      <p:nvGrpSpPr>
        <p:cNvPr id="1" name="Shape 374"/>
        <p:cNvGrpSpPr/>
        <p:nvPr/>
      </p:nvGrpSpPr>
      <p:grpSpPr>
        <a:xfrm>
          <a:off x="0" y="0"/>
          <a:ext cx="0" cy="0"/>
          <a:chOff x="0" y="0"/>
          <a:chExt cx="0" cy="0"/>
        </a:xfrm>
      </p:grpSpPr>
      <p:sp>
        <p:nvSpPr>
          <p:cNvPr id="375" name="Google Shape;375;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376" name="Google Shape;376;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p:cSld name="Title and two columns">
    <p:spTree>
      <p:nvGrpSpPr>
        <p:cNvPr id="1" name="Shape 377"/>
        <p:cNvGrpSpPr/>
        <p:nvPr/>
      </p:nvGrpSpPr>
      <p:grpSpPr>
        <a:xfrm>
          <a:off x="0" y="0"/>
          <a:ext cx="0" cy="0"/>
          <a:chOff x="0" y="0"/>
          <a:chExt cx="0" cy="0"/>
        </a:xfrm>
      </p:grpSpPr>
      <p:sp>
        <p:nvSpPr>
          <p:cNvPr id="378" name="Google Shape;378;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379" name="Google Shape;379;p4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80" name="Google Shape;380;p4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81"/>
        <p:cNvGrpSpPr/>
        <p:nvPr/>
      </p:nvGrpSpPr>
      <p:grpSpPr>
        <a:xfrm>
          <a:off x="0" y="0"/>
          <a:ext cx="0" cy="0"/>
          <a:chOff x="0" y="0"/>
          <a:chExt cx="0" cy="0"/>
        </a:xfrm>
      </p:grpSpPr>
      <p:sp>
        <p:nvSpPr>
          <p:cNvPr id="382" name="Google Shape;382;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83"/>
        <p:cNvGrpSpPr/>
        <p:nvPr/>
      </p:nvGrpSpPr>
      <p:grpSpPr>
        <a:xfrm>
          <a:off x="0" y="0"/>
          <a:ext cx="0" cy="0"/>
          <a:chOff x="0" y="0"/>
          <a:chExt cx="0" cy="0"/>
        </a:xfrm>
      </p:grpSpPr>
      <p:sp>
        <p:nvSpPr>
          <p:cNvPr id="384" name="Google Shape;384;p4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sp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a:endParaRPr/>
          </a:p>
        </p:txBody>
      </p:sp>
      <p:sp>
        <p:nvSpPr>
          <p:cNvPr id="385" name="Google Shape;385;p4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86"/>
        <p:cNvGrpSpPr/>
        <p:nvPr/>
      </p:nvGrpSpPr>
      <p:grpSpPr>
        <a:xfrm>
          <a:off x="0" y="0"/>
          <a:ext cx="0" cy="0"/>
          <a:chOff x="0" y="0"/>
          <a:chExt cx="0" cy="0"/>
        </a:xfrm>
      </p:grpSpPr>
      <p:sp>
        <p:nvSpPr>
          <p:cNvPr id="387" name="Google Shape;387;p4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sp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a:endParaRPr/>
          </a:p>
        </p:txBody>
      </p:sp>
      <p:sp>
        <p:nvSpPr>
          <p:cNvPr id="388" name="Google Shape;388;p4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a:endParaRPr/>
          </a:p>
        </p:txBody>
      </p:sp>
      <p:sp>
        <p:nvSpPr>
          <p:cNvPr id="389" name="Google Shape;389;p4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90"/>
        <p:cNvGrpSpPr/>
        <p:nvPr/>
      </p:nvGrpSpPr>
      <p:grpSpPr>
        <a:xfrm>
          <a:off x="0" y="0"/>
          <a:ext cx="0" cy="0"/>
          <a:chOff x="0" y="0"/>
          <a:chExt cx="0" cy="0"/>
        </a:xfrm>
      </p:grpSpPr>
      <p:sp>
        <p:nvSpPr>
          <p:cNvPr id="391" name="Google Shape;391;p4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200"/>
              <a:buNone/>
              <a:defRPr/>
            </a:lvl1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92"/>
        <p:cNvGrpSpPr/>
        <p:nvPr/>
      </p:nvGrpSpPr>
      <p:grpSpPr>
        <a:xfrm>
          <a:off x="0" y="0"/>
          <a:ext cx="0" cy="0"/>
          <a:chOff x="0" y="0"/>
          <a:chExt cx="0" cy="0"/>
        </a:xfrm>
      </p:grpSpPr>
      <p:sp>
        <p:nvSpPr>
          <p:cNvPr id="393" name="Google Shape;393;p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sp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394" name="Google Shape;394;p4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95"/>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396"/>
        <p:cNvGrpSpPr/>
        <p:nvPr/>
      </p:nvGrpSpPr>
      <p:grpSpPr>
        <a:xfrm>
          <a:off x="0" y="0"/>
          <a:ext cx="0" cy="0"/>
          <a:chOff x="0" y="0"/>
          <a:chExt cx="0" cy="0"/>
        </a:xfrm>
      </p:grpSpPr>
      <p:sp>
        <p:nvSpPr>
          <p:cNvPr id="397" name="Google Shape;397;p47"/>
          <p:cNvSpPr txBox="1">
            <a:spLocks noGrp="1"/>
          </p:cNvSpPr>
          <p:nvPr>
            <p:ph type="title"/>
          </p:nvPr>
        </p:nvSpPr>
        <p:spPr>
          <a:xfrm>
            <a:off x="677325" y="1832775"/>
            <a:ext cx="3217200" cy="1484100"/>
          </a:xfrm>
          <a:prstGeom prst="rect">
            <a:avLst/>
          </a:prstGeom>
        </p:spPr>
        <p:txBody>
          <a:bodyPr spcFirstLastPara="1" wrap="square" lIns="91425" tIns="91425" rIns="91425" bIns="91425" anchor="ctr" anchorCtr="0">
            <a:sp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8" name="Google Shape;398;p47"/>
          <p:cNvSpPr txBox="1">
            <a:spLocks noGrp="1"/>
          </p:cNvSpPr>
          <p:nvPr>
            <p:ph type="subTitle" idx="1"/>
          </p:nvPr>
        </p:nvSpPr>
        <p:spPr>
          <a:xfrm>
            <a:off x="4406650" y="39375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399" name="Google Shape;399;p47"/>
          <p:cNvSpPr txBox="1">
            <a:spLocks noGrp="1"/>
          </p:cNvSpPr>
          <p:nvPr>
            <p:ph type="subTitle" idx="2"/>
          </p:nvPr>
        </p:nvSpPr>
        <p:spPr>
          <a:xfrm>
            <a:off x="4406650" y="115170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00" name="Google Shape;400;p47"/>
          <p:cNvSpPr txBox="1">
            <a:spLocks noGrp="1"/>
          </p:cNvSpPr>
          <p:nvPr>
            <p:ph type="subTitle" idx="3"/>
          </p:nvPr>
        </p:nvSpPr>
        <p:spPr>
          <a:xfrm>
            <a:off x="4406650" y="342557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01" name="Google Shape;401;p47"/>
          <p:cNvSpPr txBox="1">
            <a:spLocks noGrp="1"/>
          </p:cNvSpPr>
          <p:nvPr>
            <p:ph type="subTitle" idx="4"/>
          </p:nvPr>
        </p:nvSpPr>
        <p:spPr>
          <a:xfrm>
            <a:off x="4406650" y="1909660"/>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02" name="Google Shape;402;p47"/>
          <p:cNvSpPr txBox="1">
            <a:spLocks noGrp="1"/>
          </p:cNvSpPr>
          <p:nvPr>
            <p:ph type="subTitle" idx="5"/>
          </p:nvPr>
        </p:nvSpPr>
        <p:spPr>
          <a:xfrm>
            <a:off x="4406650" y="418352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03" name="Google Shape;403;p47"/>
          <p:cNvSpPr txBox="1">
            <a:spLocks noGrp="1"/>
          </p:cNvSpPr>
          <p:nvPr>
            <p:ph type="subTitle" idx="6"/>
          </p:nvPr>
        </p:nvSpPr>
        <p:spPr>
          <a:xfrm>
            <a:off x="4406650" y="2667615"/>
            <a:ext cx="44097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body and image">
  <p:cSld name="Title, body and image">
    <p:spTree>
      <p:nvGrpSpPr>
        <p:cNvPr id="1" name="Shape 404"/>
        <p:cNvGrpSpPr/>
        <p:nvPr/>
      </p:nvGrpSpPr>
      <p:grpSpPr>
        <a:xfrm>
          <a:off x="0" y="0"/>
          <a:ext cx="0" cy="0"/>
          <a:chOff x="0" y="0"/>
          <a:chExt cx="0" cy="0"/>
        </a:xfrm>
      </p:grpSpPr>
      <p:sp>
        <p:nvSpPr>
          <p:cNvPr id="405" name="Google Shape;405;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406" name="Google Shape;406;p48"/>
          <p:cNvSpPr txBox="1">
            <a:spLocks noGrp="1"/>
          </p:cNvSpPr>
          <p:nvPr>
            <p:ph type="body" idx="1"/>
          </p:nvPr>
        </p:nvSpPr>
        <p:spPr>
          <a:xfrm>
            <a:off x="311700" y="1152475"/>
            <a:ext cx="4473900" cy="34164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407" name="Google Shape;407;p48"/>
          <p:cNvSpPr>
            <a:spLocks noGrp="1"/>
          </p:cNvSpPr>
          <p:nvPr>
            <p:ph type="pic" idx="2"/>
          </p:nvPr>
        </p:nvSpPr>
        <p:spPr>
          <a:xfrm>
            <a:off x="4992024" y="1152775"/>
            <a:ext cx="3840300" cy="34164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wo big ideas">
  <p:cSld name="Two big ideas">
    <p:spTree>
      <p:nvGrpSpPr>
        <p:cNvPr id="1" name="Shape 408"/>
        <p:cNvGrpSpPr/>
        <p:nvPr/>
      </p:nvGrpSpPr>
      <p:grpSpPr>
        <a:xfrm>
          <a:off x="0" y="0"/>
          <a:ext cx="0" cy="0"/>
          <a:chOff x="0" y="0"/>
          <a:chExt cx="0" cy="0"/>
        </a:xfrm>
      </p:grpSpPr>
      <p:sp>
        <p:nvSpPr>
          <p:cNvPr id="409" name="Google Shape;409;p49"/>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a:endParaRPr/>
          </a:p>
        </p:txBody>
      </p:sp>
      <p:sp>
        <p:nvSpPr>
          <p:cNvPr id="410" name="Google Shape;410;p49"/>
          <p:cNvSpPr txBox="1">
            <a:spLocks noGrp="1"/>
          </p:cNvSpPr>
          <p:nvPr>
            <p:ph type="body" idx="1"/>
          </p:nvPr>
        </p:nvSpPr>
        <p:spPr>
          <a:xfrm>
            <a:off x="483150" y="2237788"/>
            <a:ext cx="36198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411" name="Google Shape;411;p49"/>
          <p:cNvSpPr txBox="1">
            <a:spLocks noGrp="1"/>
          </p:cNvSpPr>
          <p:nvPr>
            <p:ph type="body" idx="2"/>
          </p:nvPr>
        </p:nvSpPr>
        <p:spPr>
          <a:xfrm>
            <a:off x="5048000" y="2237788"/>
            <a:ext cx="36198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12" name="Google Shape;412;p49"/>
          <p:cNvSpPr txBox="1">
            <a:spLocks noGrp="1"/>
          </p:cNvSpPr>
          <p:nvPr>
            <p:ph type="subTitle" idx="3"/>
          </p:nvPr>
        </p:nvSpPr>
        <p:spPr>
          <a:xfrm>
            <a:off x="48315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13" name="Google Shape;413;p49"/>
          <p:cNvSpPr txBox="1">
            <a:spLocks noGrp="1"/>
          </p:cNvSpPr>
          <p:nvPr>
            <p:ph type="subTitle" idx="4"/>
          </p:nvPr>
        </p:nvSpPr>
        <p:spPr>
          <a:xfrm>
            <a:off x="5048000" y="1336161"/>
            <a:ext cx="3619800" cy="5427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hree big ideas">
  <p:cSld name="Three big ideas">
    <p:spTree>
      <p:nvGrpSpPr>
        <p:cNvPr id="1" name="Shape 414"/>
        <p:cNvGrpSpPr/>
        <p:nvPr/>
      </p:nvGrpSpPr>
      <p:grpSpPr>
        <a:xfrm>
          <a:off x="0" y="0"/>
          <a:ext cx="0" cy="0"/>
          <a:chOff x="0" y="0"/>
          <a:chExt cx="0" cy="0"/>
        </a:xfrm>
      </p:grpSpPr>
      <p:sp>
        <p:nvSpPr>
          <p:cNvPr id="415" name="Google Shape;415;p50"/>
          <p:cNvSpPr txBox="1">
            <a:spLocks noGrp="1"/>
          </p:cNvSpPr>
          <p:nvPr>
            <p:ph type="body" idx="1"/>
          </p:nvPr>
        </p:nvSpPr>
        <p:spPr>
          <a:xfrm>
            <a:off x="483175" y="2417500"/>
            <a:ext cx="2455500" cy="23736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416" name="Google Shape;416;p50"/>
          <p:cNvSpPr txBox="1">
            <a:spLocks noGrp="1"/>
          </p:cNvSpPr>
          <p:nvPr>
            <p:ph type="body" idx="2"/>
          </p:nvPr>
        </p:nvSpPr>
        <p:spPr>
          <a:xfrm>
            <a:off x="334772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17" name="Google Shape;417;p50"/>
          <p:cNvSpPr txBox="1">
            <a:spLocks noGrp="1"/>
          </p:cNvSpPr>
          <p:nvPr>
            <p:ph type="title"/>
          </p:nvPr>
        </p:nvSpPr>
        <p:spPr>
          <a:xfrm>
            <a:off x="483175" y="450025"/>
            <a:ext cx="8184600" cy="758100"/>
          </a:xfrm>
          <a:prstGeom prst="rect">
            <a:avLst/>
          </a:prstGeom>
        </p:spPr>
        <p:txBody>
          <a:bodyPr spcFirstLastPara="1" wrap="square" lIns="91425" tIns="91425" rIns="91425" bIns="91425" anchor="ctr" anchorCtr="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a:endParaRPr/>
          </a:p>
        </p:txBody>
      </p:sp>
      <p:sp>
        <p:nvSpPr>
          <p:cNvPr id="418" name="Google Shape;418;p50"/>
          <p:cNvSpPr txBox="1">
            <a:spLocks noGrp="1"/>
          </p:cNvSpPr>
          <p:nvPr>
            <p:ph type="subTitle" idx="3"/>
          </p:nvPr>
        </p:nvSpPr>
        <p:spPr>
          <a:xfrm>
            <a:off x="4831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19" name="Google Shape;419;p50"/>
          <p:cNvSpPr txBox="1">
            <a:spLocks noGrp="1"/>
          </p:cNvSpPr>
          <p:nvPr>
            <p:ph type="subTitle" idx="4"/>
          </p:nvPr>
        </p:nvSpPr>
        <p:spPr>
          <a:xfrm>
            <a:off x="334772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20" name="Google Shape;420;p50"/>
          <p:cNvSpPr txBox="1">
            <a:spLocks noGrp="1"/>
          </p:cNvSpPr>
          <p:nvPr>
            <p:ph type="subTitle" idx="5"/>
          </p:nvPr>
        </p:nvSpPr>
        <p:spPr>
          <a:xfrm>
            <a:off x="6212275" y="1336150"/>
            <a:ext cx="2455500" cy="7785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21" name="Google Shape;421;p50"/>
          <p:cNvSpPr txBox="1">
            <a:spLocks noGrp="1"/>
          </p:cNvSpPr>
          <p:nvPr>
            <p:ph type="body" idx="6"/>
          </p:nvPr>
        </p:nvSpPr>
        <p:spPr>
          <a:xfrm>
            <a:off x="6212275" y="2417500"/>
            <a:ext cx="2455500" cy="23736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Four big ideas">
  <p:cSld name="Four big ideas">
    <p:spTree>
      <p:nvGrpSpPr>
        <p:cNvPr id="1" name="Shape 422"/>
        <p:cNvGrpSpPr/>
        <p:nvPr/>
      </p:nvGrpSpPr>
      <p:grpSpPr>
        <a:xfrm>
          <a:off x="0" y="0"/>
          <a:ext cx="0" cy="0"/>
          <a:chOff x="0" y="0"/>
          <a:chExt cx="0" cy="0"/>
        </a:xfrm>
      </p:grpSpPr>
      <p:sp>
        <p:nvSpPr>
          <p:cNvPr id="423" name="Google Shape;423;p51"/>
          <p:cNvSpPr txBox="1">
            <a:spLocks noGrp="1"/>
          </p:cNvSpPr>
          <p:nvPr>
            <p:ph type="body" idx="1"/>
          </p:nvPr>
        </p:nvSpPr>
        <p:spPr>
          <a:xfrm>
            <a:off x="366725" y="1759093"/>
            <a:ext cx="3838500" cy="1138500"/>
          </a:xfrm>
          <a:prstGeom prst="rect">
            <a:avLst/>
          </a:prstGeom>
        </p:spPr>
        <p:txBody>
          <a:bodyPr spcFirstLastPara="1" wrap="square" lIns="91425" tIns="91425" rIns="91425" bIns="91425" anchor="t" anchorCtr="0">
            <a:sp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424" name="Google Shape;424;p51"/>
          <p:cNvSpPr txBox="1">
            <a:spLocks noGrp="1"/>
          </p:cNvSpPr>
          <p:nvPr>
            <p:ph type="body" idx="2"/>
          </p:nvPr>
        </p:nvSpPr>
        <p:spPr>
          <a:xfrm>
            <a:off x="4938725" y="1759093"/>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25" name="Google Shape;425;p51"/>
          <p:cNvSpPr txBox="1">
            <a:spLocks noGrp="1"/>
          </p:cNvSpPr>
          <p:nvPr>
            <p:ph type="body" idx="3"/>
          </p:nvPr>
        </p:nvSpPr>
        <p:spPr>
          <a:xfrm>
            <a:off x="366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26" name="Google Shape;426;p51"/>
          <p:cNvSpPr txBox="1">
            <a:spLocks noGrp="1"/>
          </p:cNvSpPr>
          <p:nvPr>
            <p:ph type="body" idx="4"/>
          </p:nvPr>
        </p:nvSpPr>
        <p:spPr>
          <a:xfrm>
            <a:off x="4938750" y="3648575"/>
            <a:ext cx="3838500" cy="1138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27" name="Google Shape;427;p51"/>
          <p:cNvSpPr txBox="1">
            <a:spLocks noGrp="1"/>
          </p:cNvSpPr>
          <p:nvPr>
            <p:ph type="title"/>
          </p:nvPr>
        </p:nvSpPr>
        <p:spPr>
          <a:xfrm>
            <a:off x="366750" y="450025"/>
            <a:ext cx="8184600" cy="758100"/>
          </a:xfrm>
          <a:prstGeom prst="rect">
            <a:avLst/>
          </a:prstGeom>
        </p:spPr>
        <p:txBody>
          <a:bodyPr spcFirstLastPara="1" wrap="square" lIns="91425" tIns="91425" rIns="91425" bIns="91425" anchor="ctr" anchorCtr="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a:endParaRPr/>
          </a:p>
        </p:txBody>
      </p:sp>
      <p:sp>
        <p:nvSpPr>
          <p:cNvPr id="428" name="Google Shape;428;p51"/>
          <p:cNvSpPr txBox="1">
            <a:spLocks noGrp="1"/>
          </p:cNvSpPr>
          <p:nvPr>
            <p:ph type="subTitle" idx="5"/>
          </p:nvPr>
        </p:nvSpPr>
        <p:spPr>
          <a:xfrm>
            <a:off x="366763"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29" name="Google Shape;429;p51"/>
          <p:cNvSpPr txBox="1">
            <a:spLocks noGrp="1"/>
          </p:cNvSpPr>
          <p:nvPr>
            <p:ph type="subTitle" idx="6"/>
          </p:nvPr>
        </p:nvSpPr>
        <p:spPr>
          <a:xfrm>
            <a:off x="4938738" y="1277907"/>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30" name="Google Shape;430;p51"/>
          <p:cNvSpPr txBox="1">
            <a:spLocks noGrp="1"/>
          </p:cNvSpPr>
          <p:nvPr>
            <p:ph type="subTitle" idx="7"/>
          </p:nvPr>
        </p:nvSpPr>
        <p:spPr>
          <a:xfrm>
            <a:off x="4938761"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
        <p:nvSpPr>
          <p:cNvPr id="431" name="Google Shape;431;p51"/>
          <p:cNvSpPr txBox="1">
            <a:spLocks noGrp="1"/>
          </p:cNvSpPr>
          <p:nvPr>
            <p:ph type="subTitle" idx="8"/>
          </p:nvPr>
        </p:nvSpPr>
        <p:spPr>
          <a:xfrm>
            <a:off x="366750" y="3167363"/>
            <a:ext cx="3838500" cy="481200"/>
          </a:xfrm>
          <a:prstGeom prst="rect">
            <a:avLst/>
          </a:prstGeom>
        </p:spPr>
        <p:txBody>
          <a:bodyPr spcFirstLastPara="1" wrap="square" lIns="91425" tIns="91425" rIns="91425" bIns="91425" anchor="t" anchorCtr="0">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image">
  <p:cSld name="Title and image">
    <p:spTree>
      <p:nvGrpSpPr>
        <p:cNvPr id="1" name="Shape 432"/>
        <p:cNvGrpSpPr/>
        <p:nvPr/>
      </p:nvGrpSpPr>
      <p:grpSpPr>
        <a:xfrm>
          <a:off x="0" y="0"/>
          <a:ext cx="0" cy="0"/>
          <a:chOff x="0" y="0"/>
          <a:chExt cx="0" cy="0"/>
        </a:xfrm>
      </p:grpSpPr>
      <p:sp>
        <p:nvSpPr>
          <p:cNvPr id="433" name="Google Shape;433;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434" name="Google Shape;434;p52"/>
          <p:cNvSpPr>
            <a:spLocks noGrp="1"/>
          </p:cNvSpPr>
          <p:nvPr>
            <p:ph type="pic" idx="2"/>
          </p:nvPr>
        </p:nvSpPr>
        <p:spPr>
          <a:xfrm>
            <a:off x="311700" y="1170425"/>
            <a:ext cx="8520600" cy="3492900"/>
          </a:xfrm>
          <a:prstGeom prst="rect">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wo storyboards">
  <p:cSld name="Two storyboards">
    <p:spTree>
      <p:nvGrpSpPr>
        <p:cNvPr id="1" name="Shape 435"/>
        <p:cNvGrpSpPr/>
        <p:nvPr/>
      </p:nvGrpSpPr>
      <p:grpSpPr>
        <a:xfrm>
          <a:off x="0" y="0"/>
          <a:ext cx="0" cy="0"/>
          <a:chOff x="0" y="0"/>
          <a:chExt cx="0" cy="0"/>
        </a:xfrm>
      </p:grpSpPr>
      <p:sp>
        <p:nvSpPr>
          <p:cNvPr id="436" name="Google Shape;436;p53"/>
          <p:cNvSpPr txBox="1">
            <a:spLocks noGrp="1"/>
          </p:cNvSpPr>
          <p:nvPr>
            <p:ph type="body" idx="1"/>
          </p:nvPr>
        </p:nvSpPr>
        <p:spPr>
          <a:xfrm>
            <a:off x="311700" y="4080225"/>
            <a:ext cx="4027500" cy="9261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437" name="Google Shape;437;p53"/>
          <p:cNvSpPr>
            <a:spLocks noGrp="1"/>
          </p:cNvSpPr>
          <p:nvPr>
            <p:ph type="pic" idx="2"/>
          </p:nvPr>
        </p:nvSpPr>
        <p:spPr>
          <a:xfrm>
            <a:off x="4804825" y="1133300"/>
            <a:ext cx="4027500" cy="2392800"/>
          </a:xfrm>
          <a:prstGeom prst="rect">
            <a:avLst/>
          </a:prstGeom>
          <a:noFill/>
          <a:ln>
            <a:noFill/>
          </a:ln>
        </p:spPr>
      </p:sp>
      <p:sp>
        <p:nvSpPr>
          <p:cNvPr id="438" name="Google Shape;438;p53"/>
          <p:cNvSpPr>
            <a:spLocks noGrp="1"/>
          </p:cNvSpPr>
          <p:nvPr>
            <p:ph type="pic" idx="3"/>
          </p:nvPr>
        </p:nvSpPr>
        <p:spPr>
          <a:xfrm>
            <a:off x="311725" y="1133300"/>
            <a:ext cx="4027500" cy="2392800"/>
          </a:xfrm>
          <a:prstGeom prst="rect">
            <a:avLst/>
          </a:prstGeom>
          <a:noFill/>
          <a:ln>
            <a:noFill/>
          </a:ln>
        </p:spPr>
      </p:sp>
      <p:sp>
        <p:nvSpPr>
          <p:cNvPr id="439" name="Google Shape;439;p53"/>
          <p:cNvSpPr txBox="1">
            <a:spLocks noGrp="1"/>
          </p:cNvSpPr>
          <p:nvPr>
            <p:ph type="body" idx="4"/>
          </p:nvPr>
        </p:nvSpPr>
        <p:spPr>
          <a:xfrm>
            <a:off x="4804825" y="4080225"/>
            <a:ext cx="4027500" cy="926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40" name="Google Shape;440;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441" name="Google Shape;441;p53"/>
          <p:cNvSpPr txBox="1">
            <a:spLocks noGrp="1"/>
          </p:cNvSpPr>
          <p:nvPr>
            <p:ph type="subTitle" idx="5"/>
          </p:nvPr>
        </p:nvSpPr>
        <p:spPr>
          <a:xfrm>
            <a:off x="3117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42" name="Google Shape;442;p53"/>
          <p:cNvSpPr txBox="1">
            <a:spLocks noGrp="1"/>
          </p:cNvSpPr>
          <p:nvPr>
            <p:ph type="subTitle" idx="6"/>
          </p:nvPr>
        </p:nvSpPr>
        <p:spPr>
          <a:xfrm>
            <a:off x="4804825" y="3582900"/>
            <a:ext cx="4027500" cy="481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ree storyboards">
  <p:cSld name="Three storyboards">
    <p:spTree>
      <p:nvGrpSpPr>
        <p:cNvPr id="1" name="Shape 443"/>
        <p:cNvGrpSpPr/>
        <p:nvPr/>
      </p:nvGrpSpPr>
      <p:grpSpPr>
        <a:xfrm>
          <a:off x="0" y="0"/>
          <a:ext cx="0" cy="0"/>
          <a:chOff x="0" y="0"/>
          <a:chExt cx="0" cy="0"/>
        </a:xfrm>
      </p:grpSpPr>
      <p:sp>
        <p:nvSpPr>
          <p:cNvPr id="444" name="Google Shape;444;p54"/>
          <p:cNvSpPr txBox="1">
            <a:spLocks noGrp="1"/>
          </p:cNvSpPr>
          <p:nvPr>
            <p:ph type="body" idx="1"/>
          </p:nvPr>
        </p:nvSpPr>
        <p:spPr>
          <a:xfrm>
            <a:off x="311700" y="3911700"/>
            <a:ext cx="2627100" cy="1018500"/>
          </a:xfrm>
          <a:prstGeom prst="rect">
            <a:avLst/>
          </a:prstGeom>
        </p:spPr>
        <p:txBody>
          <a:bodyPr spcFirstLastPara="1" wrap="square" lIns="91425" tIns="91425" rIns="91425" bIns="91425" anchor="t" anchorCtr="0">
            <a:spAutoFit/>
          </a:bodyPr>
          <a:lstStyle>
            <a:lvl1pPr marL="457200" lvl="0" indent="-304800">
              <a:spcBef>
                <a:spcPts val="0"/>
              </a:spcBef>
              <a:spcAft>
                <a:spcPts val="0"/>
              </a:spcAft>
              <a:buSzPts val="1200"/>
              <a:buChar char="●"/>
              <a:defRPr/>
            </a:lvl1pPr>
            <a:lvl2pPr marL="914400" lvl="1" indent="-304800">
              <a:spcBef>
                <a:spcPts val="800"/>
              </a:spcBef>
              <a:spcAft>
                <a:spcPts val="0"/>
              </a:spcAft>
              <a:buSzPts val="1200"/>
              <a:buChar char="○"/>
              <a:defRPr/>
            </a:lvl2pPr>
            <a:lvl3pPr marL="1371600" lvl="2" indent="-304800">
              <a:spcBef>
                <a:spcPts val="800"/>
              </a:spcBef>
              <a:spcAft>
                <a:spcPts val="0"/>
              </a:spcAft>
              <a:buSzPts val="1200"/>
              <a:buChar char="■"/>
              <a:defRPr/>
            </a:lvl3pPr>
            <a:lvl4pPr marL="1828800" lvl="3" indent="-304800">
              <a:spcBef>
                <a:spcPts val="800"/>
              </a:spcBef>
              <a:spcAft>
                <a:spcPts val="0"/>
              </a:spcAft>
              <a:buSzPts val="1200"/>
              <a:buChar char="●"/>
              <a:defRPr/>
            </a:lvl4pPr>
            <a:lvl5pPr marL="2286000" lvl="4" indent="-304800">
              <a:spcBef>
                <a:spcPts val="800"/>
              </a:spcBef>
              <a:spcAft>
                <a:spcPts val="0"/>
              </a:spcAft>
              <a:buSzPts val="1200"/>
              <a:buChar char="○"/>
              <a:defRPr/>
            </a:lvl5pPr>
            <a:lvl6pPr marL="2743200" lvl="5" indent="-304800">
              <a:spcBef>
                <a:spcPts val="800"/>
              </a:spcBef>
              <a:spcAft>
                <a:spcPts val="0"/>
              </a:spcAft>
              <a:buSzPts val="1200"/>
              <a:buChar char="■"/>
              <a:defRPr/>
            </a:lvl6pPr>
            <a:lvl7pPr marL="3200400" lvl="6" indent="-304800">
              <a:spcBef>
                <a:spcPts val="800"/>
              </a:spcBef>
              <a:spcAft>
                <a:spcPts val="0"/>
              </a:spcAft>
              <a:buSzPts val="1200"/>
              <a:buChar char="●"/>
              <a:defRPr/>
            </a:lvl7pPr>
            <a:lvl8pPr marL="3657600" lvl="7" indent="-304800">
              <a:spcBef>
                <a:spcPts val="800"/>
              </a:spcBef>
              <a:spcAft>
                <a:spcPts val="0"/>
              </a:spcAft>
              <a:buSzPts val="1200"/>
              <a:buChar char="○"/>
              <a:defRPr/>
            </a:lvl8pPr>
            <a:lvl9pPr marL="4114800" lvl="8" indent="-304800">
              <a:spcBef>
                <a:spcPts val="800"/>
              </a:spcBef>
              <a:spcAft>
                <a:spcPts val="800"/>
              </a:spcAft>
              <a:buSzPts val="1200"/>
              <a:buChar char="■"/>
              <a:defRPr/>
            </a:lvl9pPr>
          </a:lstStyle>
          <a:p>
            <a:endParaRPr/>
          </a:p>
        </p:txBody>
      </p:sp>
      <p:sp>
        <p:nvSpPr>
          <p:cNvPr id="445" name="Google Shape;445;p54"/>
          <p:cNvSpPr>
            <a:spLocks noGrp="1"/>
          </p:cNvSpPr>
          <p:nvPr>
            <p:ph type="pic" idx="2"/>
          </p:nvPr>
        </p:nvSpPr>
        <p:spPr>
          <a:xfrm>
            <a:off x="6205225" y="1128325"/>
            <a:ext cx="2627100" cy="2273100"/>
          </a:xfrm>
          <a:prstGeom prst="rect">
            <a:avLst/>
          </a:prstGeom>
          <a:noFill/>
          <a:ln>
            <a:noFill/>
          </a:ln>
        </p:spPr>
      </p:sp>
      <p:sp>
        <p:nvSpPr>
          <p:cNvPr id="446" name="Google Shape;446;p54"/>
          <p:cNvSpPr>
            <a:spLocks noGrp="1"/>
          </p:cNvSpPr>
          <p:nvPr>
            <p:ph type="pic" idx="3"/>
          </p:nvPr>
        </p:nvSpPr>
        <p:spPr>
          <a:xfrm>
            <a:off x="311725" y="1128325"/>
            <a:ext cx="2627100" cy="2273100"/>
          </a:xfrm>
          <a:prstGeom prst="rect">
            <a:avLst/>
          </a:prstGeom>
          <a:noFill/>
          <a:ln>
            <a:noFill/>
          </a:ln>
        </p:spPr>
      </p:sp>
      <p:sp>
        <p:nvSpPr>
          <p:cNvPr id="447" name="Google Shape;447;p54"/>
          <p:cNvSpPr txBox="1">
            <a:spLocks noGrp="1"/>
          </p:cNvSpPr>
          <p:nvPr>
            <p:ph type="body" idx="4"/>
          </p:nvPr>
        </p:nvSpPr>
        <p:spPr>
          <a:xfrm>
            <a:off x="6205225"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48" name="Google Shape;448;p54"/>
          <p:cNvSpPr>
            <a:spLocks noGrp="1"/>
          </p:cNvSpPr>
          <p:nvPr>
            <p:ph type="pic" idx="5"/>
          </p:nvPr>
        </p:nvSpPr>
        <p:spPr>
          <a:xfrm>
            <a:off x="3255250" y="1128325"/>
            <a:ext cx="2627100" cy="2273100"/>
          </a:xfrm>
          <a:prstGeom prst="rect">
            <a:avLst/>
          </a:prstGeom>
          <a:noFill/>
          <a:ln>
            <a:noFill/>
          </a:ln>
        </p:spPr>
      </p:sp>
      <p:sp>
        <p:nvSpPr>
          <p:cNvPr id="449" name="Google Shape;449;p54"/>
          <p:cNvSpPr txBox="1">
            <a:spLocks noGrp="1"/>
          </p:cNvSpPr>
          <p:nvPr>
            <p:ph type="body" idx="6"/>
          </p:nvPr>
        </p:nvSpPr>
        <p:spPr>
          <a:xfrm>
            <a:off x="3255250" y="3911700"/>
            <a:ext cx="2627100" cy="1018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450" name="Google Shape;450;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451" name="Google Shape;451;p54"/>
          <p:cNvSpPr txBox="1">
            <a:spLocks noGrp="1"/>
          </p:cNvSpPr>
          <p:nvPr>
            <p:ph type="subTitle" idx="7"/>
          </p:nvPr>
        </p:nvSpPr>
        <p:spPr>
          <a:xfrm>
            <a:off x="3117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52" name="Google Shape;452;p54"/>
          <p:cNvSpPr txBox="1">
            <a:spLocks noGrp="1"/>
          </p:cNvSpPr>
          <p:nvPr>
            <p:ph type="subTitle" idx="8"/>
          </p:nvPr>
        </p:nvSpPr>
        <p:spPr>
          <a:xfrm>
            <a:off x="6205225"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453" name="Google Shape;453;p54"/>
          <p:cNvSpPr txBox="1">
            <a:spLocks noGrp="1"/>
          </p:cNvSpPr>
          <p:nvPr>
            <p:ph type="subTitle" idx="9"/>
          </p:nvPr>
        </p:nvSpPr>
        <p:spPr>
          <a:xfrm>
            <a:off x="3255250" y="3430500"/>
            <a:ext cx="2627100" cy="4812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Image only">
  <p:cSld name="Image only">
    <p:spTree>
      <p:nvGrpSpPr>
        <p:cNvPr id="1" name="Shape 454"/>
        <p:cNvGrpSpPr/>
        <p:nvPr/>
      </p:nvGrpSpPr>
      <p:grpSpPr>
        <a:xfrm>
          <a:off x="0" y="0"/>
          <a:ext cx="0" cy="0"/>
          <a:chOff x="0" y="0"/>
          <a:chExt cx="0" cy="0"/>
        </a:xfrm>
      </p:grpSpPr>
      <p:sp>
        <p:nvSpPr>
          <p:cNvPr id="455" name="Google Shape;455;p55"/>
          <p:cNvSpPr>
            <a:spLocks noGrp="1"/>
          </p:cNvSpPr>
          <p:nvPr>
            <p:ph type="pic" idx="2"/>
          </p:nvPr>
        </p:nvSpPr>
        <p:spPr>
          <a:xfrm>
            <a:off x="311700" y="445025"/>
            <a:ext cx="8520600" cy="4218300"/>
          </a:xfrm>
          <a:prstGeom prst="rect">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Image grid">
  <p:cSld name="Image grid">
    <p:spTree>
      <p:nvGrpSpPr>
        <p:cNvPr id="1" name="Shape 456"/>
        <p:cNvGrpSpPr/>
        <p:nvPr/>
      </p:nvGrpSpPr>
      <p:grpSpPr>
        <a:xfrm>
          <a:off x="0" y="0"/>
          <a:ext cx="0" cy="0"/>
          <a:chOff x="0" y="0"/>
          <a:chExt cx="0" cy="0"/>
        </a:xfrm>
      </p:grpSpPr>
      <p:sp>
        <p:nvSpPr>
          <p:cNvPr id="457" name="Google Shape;457;p56"/>
          <p:cNvSpPr>
            <a:spLocks noGrp="1"/>
          </p:cNvSpPr>
          <p:nvPr>
            <p:ph type="pic" idx="2"/>
          </p:nvPr>
        </p:nvSpPr>
        <p:spPr>
          <a:xfrm>
            <a:off x="3389600" y="118913"/>
            <a:ext cx="1643700" cy="1535100"/>
          </a:xfrm>
          <a:prstGeom prst="rect">
            <a:avLst/>
          </a:prstGeom>
          <a:noFill/>
          <a:ln>
            <a:noFill/>
          </a:ln>
        </p:spPr>
      </p:sp>
      <p:sp>
        <p:nvSpPr>
          <p:cNvPr id="458" name="Google Shape;458;p56"/>
          <p:cNvSpPr>
            <a:spLocks noGrp="1"/>
          </p:cNvSpPr>
          <p:nvPr>
            <p:ph type="pic" idx="3"/>
          </p:nvPr>
        </p:nvSpPr>
        <p:spPr>
          <a:xfrm>
            <a:off x="5195935" y="118913"/>
            <a:ext cx="1643700" cy="1535100"/>
          </a:xfrm>
          <a:prstGeom prst="rect">
            <a:avLst/>
          </a:prstGeom>
          <a:noFill/>
          <a:ln>
            <a:noFill/>
          </a:ln>
        </p:spPr>
      </p:sp>
      <p:sp>
        <p:nvSpPr>
          <p:cNvPr id="459" name="Google Shape;459;p56"/>
          <p:cNvSpPr>
            <a:spLocks noGrp="1"/>
          </p:cNvSpPr>
          <p:nvPr>
            <p:ph type="pic" idx="4"/>
          </p:nvPr>
        </p:nvSpPr>
        <p:spPr>
          <a:xfrm>
            <a:off x="7002270" y="118913"/>
            <a:ext cx="1643700" cy="1535100"/>
          </a:xfrm>
          <a:prstGeom prst="rect">
            <a:avLst/>
          </a:prstGeom>
          <a:noFill/>
          <a:ln>
            <a:noFill/>
          </a:ln>
        </p:spPr>
      </p:sp>
      <p:sp>
        <p:nvSpPr>
          <p:cNvPr id="460" name="Google Shape;460;p56"/>
          <p:cNvSpPr>
            <a:spLocks noGrp="1"/>
          </p:cNvSpPr>
          <p:nvPr>
            <p:ph type="pic" idx="5"/>
          </p:nvPr>
        </p:nvSpPr>
        <p:spPr>
          <a:xfrm>
            <a:off x="3389588" y="1804212"/>
            <a:ext cx="1643700" cy="1535100"/>
          </a:xfrm>
          <a:prstGeom prst="rect">
            <a:avLst/>
          </a:prstGeom>
          <a:noFill/>
          <a:ln>
            <a:noFill/>
          </a:ln>
        </p:spPr>
      </p:sp>
      <p:sp>
        <p:nvSpPr>
          <p:cNvPr id="461" name="Google Shape;461;p56"/>
          <p:cNvSpPr>
            <a:spLocks noGrp="1"/>
          </p:cNvSpPr>
          <p:nvPr>
            <p:ph type="pic" idx="6"/>
          </p:nvPr>
        </p:nvSpPr>
        <p:spPr>
          <a:xfrm>
            <a:off x="5195922" y="1804212"/>
            <a:ext cx="1643700" cy="1535100"/>
          </a:xfrm>
          <a:prstGeom prst="rect">
            <a:avLst/>
          </a:prstGeom>
          <a:noFill/>
          <a:ln>
            <a:noFill/>
          </a:ln>
        </p:spPr>
      </p:sp>
      <p:sp>
        <p:nvSpPr>
          <p:cNvPr id="462" name="Google Shape;462;p56"/>
          <p:cNvSpPr>
            <a:spLocks noGrp="1"/>
          </p:cNvSpPr>
          <p:nvPr>
            <p:ph type="pic" idx="7"/>
          </p:nvPr>
        </p:nvSpPr>
        <p:spPr>
          <a:xfrm>
            <a:off x="7002257" y="1804212"/>
            <a:ext cx="1643700" cy="1535100"/>
          </a:xfrm>
          <a:prstGeom prst="rect">
            <a:avLst/>
          </a:prstGeom>
          <a:noFill/>
          <a:ln>
            <a:noFill/>
          </a:ln>
        </p:spPr>
      </p:sp>
      <p:sp>
        <p:nvSpPr>
          <p:cNvPr id="463" name="Google Shape;463;p56"/>
          <p:cNvSpPr txBox="1">
            <a:spLocks noGrp="1"/>
          </p:cNvSpPr>
          <p:nvPr>
            <p:ph type="title"/>
          </p:nvPr>
        </p:nvSpPr>
        <p:spPr>
          <a:xfrm>
            <a:off x="351550" y="445025"/>
            <a:ext cx="2596800" cy="1706400"/>
          </a:xfrm>
          <a:prstGeom prst="rect">
            <a:avLst/>
          </a:prstGeom>
        </p:spPr>
        <p:txBody>
          <a:bodyPr spcFirstLastPara="1" wrap="square" lIns="91425" tIns="91425" rIns="91425" bIns="91425" anchor="t" anchorCtr="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a:endParaRPr/>
          </a:p>
        </p:txBody>
      </p:sp>
      <p:sp>
        <p:nvSpPr>
          <p:cNvPr id="464" name="Google Shape;464;p56"/>
          <p:cNvSpPr>
            <a:spLocks noGrp="1"/>
          </p:cNvSpPr>
          <p:nvPr>
            <p:ph type="pic" idx="8"/>
          </p:nvPr>
        </p:nvSpPr>
        <p:spPr>
          <a:xfrm>
            <a:off x="3389588" y="3489487"/>
            <a:ext cx="1643700" cy="1535100"/>
          </a:xfrm>
          <a:prstGeom prst="rect">
            <a:avLst/>
          </a:prstGeom>
          <a:noFill/>
          <a:ln>
            <a:noFill/>
          </a:ln>
        </p:spPr>
      </p:sp>
      <p:sp>
        <p:nvSpPr>
          <p:cNvPr id="465" name="Google Shape;465;p56"/>
          <p:cNvSpPr>
            <a:spLocks noGrp="1"/>
          </p:cNvSpPr>
          <p:nvPr>
            <p:ph type="pic" idx="9"/>
          </p:nvPr>
        </p:nvSpPr>
        <p:spPr>
          <a:xfrm>
            <a:off x="5195922" y="3489487"/>
            <a:ext cx="1643700" cy="1535100"/>
          </a:xfrm>
          <a:prstGeom prst="rect">
            <a:avLst/>
          </a:prstGeom>
          <a:noFill/>
          <a:ln>
            <a:noFill/>
          </a:ln>
        </p:spPr>
      </p:sp>
      <p:sp>
        <p:nvSpPr>
          <p:cNvPr id="466" name="Google Shape;466;p56"/>
          <p:cNvSpPr>
            <a:spLocks noGrp="1"/>
          </p:cNvSpPr>
          <p:nvPr>
            <p:ph type="pic" idx="13"/>
          </p:nvPr>
        </p:nvSpPr>
        <p:spPr>
          <a:xfrm>
            <a:off x="7002257" y="3489487"/>
            <a:ext cx="1643700" cy="1535100"/>
          </a:xfrm>
          <a:prstGeom prst="rect">
            <a:avLst/>
          </a:prstGeom>
          <a:noFill/>
          <a:ln>
            <a:noFill/>
          </a:ln>
        </p:spPr>
      </p:sp>
    </p:spTree>
  </p:cSld>
  <p:clrMapOvr>
    <a:masterClrMapping/>
  </p:clrMapOvr>
  <p:extLst>
    <p:ext uri="{DCECCB84-F9BA-43D5-87BE-67443E8EF086}">
      <p15:sldGuideLst xmlns:p15="http://schemas.microsoft.com/office/powerpoint/2012/main">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228600" y="1833125"/>
            <a:ext cx="5760600" cy="3460200"/>
          </a:xfrm>
          <a:prstGeom prst="rect">
            <a:avLst/>
          </a:prstGeom>
          <a:noFill/>
          <a:ln>
            <a:noFill/>
          </a:ln>
        </p:spPr>
        <p:txBody>
          <a:bodyPr spcFirstLastPara="1" wrap="square" lIns="91425" tIns="91425" rIns="91425" bIns="91425" anchor="t" anchorCtr="0">
            <a:spAutoFit/>
          </a:bodyPr>
          <a:lstStyle>
            <a:lvl1pPr marL="457200" lvl="0" indent="-30480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marL="914400" lvl="1" indent="-304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marL="1371600" lvl="2" indent="-304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marL="1828800" lvl="3" indent="-304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marL="2286000" lvl="4" indent="-304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marL="2743200" lvl="5" indent="-304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marL="3200400" lvl="6" indent="-304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marL="3657600" lvl="7" indent="-304800">
              <a:lnSpc>
                <a:spcPct val="115000"/>
              </a:lnSpc>
              <a:spcBef>
                <a:spcPts val="8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marL="4114800" lvl="8" indent="-304800">
              <a:lnSpc>
                <a:spcPct val="115000"/>
              </a:lnSpc>
              <a:spcBef>
                <a:spcPts val="800"/>
              </a:spcBef>
              <a:spcAft>
                <a:spcPts val="80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a:endParaRPr/>
          </a:p>
        </p:txBody>
      </p:sp>
      <p:sp>
        <p:nvSpPr>
          <p:cNvPr id="52" name="Google Shape;52;p13"/>
          <p:cNvSpPr txBox="1">
            <a:spLocks noGrp="1"/>
          </p:cNvSpPr>
          <p:nvPr>
            <p:ph type="title"/>
          </p:nvPr>
        </p:nvSpPr>
        <p:spPr>
          <a:xfrm>
            <a:off x="228600" y="256925"/>
            <a:ext cx="5707200" cy="587700"/>
          </a:xfrm>
          <a:prstGeom prst="rect">
            <a:avLst/>
          </a:prstGeom>
          <a:noFill/>
          <a:ln>
            <a:noFill/>
          </a:ln>
        </p:spPr>
        <p:txBody>
          <a:bodyPr spcFirstLastPara="1" wrap="square" lIns="91425" tIns="91425" rIns="91425" bIns="91425" anchor="t" anchorCtr="0">
            <a:spAutoFit/>
          </a:bodyPr>
          <a:lstStyle>
            <a:lvl1pPr lvl="0">
              <a:spcBef>
                <a:spcPts val="0"/>
              </a:spcBef>
              <a:spcAft>
                <a:spcPts val="0"/>
              </a:spcAft>
              <a:buNone/>
              <a:defRPr sz="2800" b="1">
                <a:solidFill>
                  <a:schemeClr val="dk1"/>
                </a:solidFill>
                <a:latin typeface="Poppins"/>
                <a:ea typeface="Poppins"/>
                <a:cs typeface="Poppins"/>
                <a:sym typeface="Poppins"/>
              </a:defRPr>
            </a:lvl1pPr>
            <a:lvl2pPr lvl="1">
              <a:spcBef>
                <a:spcPts val="0"/>
              </a:spcBef>
              <a:spcAft>
                <a:spcPts val="0"/>
              </a:spcAft>
              <a:buNone/>
              <a:defRPr sz="2800">
                <a:solidFill>
                  <a:schemeClr val="dk1"/>
                </a:solidFill>
                <a:latin typeface="Poppins SemiBold"/>
                <a:ea typeface="Poppins SemiBold"/>
                <a:cs typeface="Poppins SemiBold"/>
                <a:sym typeface="Poppins SemiBold"/>
              </a:defRPr>
            </a:lvl2pPr>
            <a:lvl3pPr lvl="2">
              <a:spcBef>
                <a:spcPts val="0"/>
              </a:spcBef>
              <a:spcAft>
                <a:spcPts val="0"/>
              </a:spcAft>
              <a:buNone/>
              <a:defRPr sz="2800">
                <a:solidFill>
                  <a:schemeClr val="dk1"/>
                </a:solidFill>
                <a:latin typeface="Poppins SemiBold"/>
                <a:ea typeface="Poppins SemiBold"/>
                <a:cs typeface="Poppins SemiBold"/>
                <a:sym typeface="Poppins SemiBold"/>
              </a:defRPr>
            </a:lvl3pPr>
            <a:lvl4pPr lvl="3">
              <a:spcBef>
                <a:spcPts val="0"/>
              </a:spcBef>
              <a:spcAft>
                <a:spcPts val="0"/>
              </a:spcAft>
              <a:buNone/>
              <a:defRPr sz="2800">
                <a:solidFill>
                  <a:schemeClr val="dk1"/>
                </a:solidFill>
                <a:latin typeface="Poppins SemiBold"/>
                <a:ea typeface="Poppins SemiBold"/>
                <a:cs typeface="Poppins SemiBold"/>
                <a:sym typeface="Poppins SemiBold"/>
              </a:defRPr>
            </a:lvl4pPr>
            <a:lvl5pPr lvl="4">
              <a:spcBef>
                <a:spcPts val="0"/>
              </a:spcBef>
              <a:spcAft>
                <a:spcPts val="0"/>
              </a:spcAft>
              <a:buNone/>
              <a:defRPr sz="2800">
                <a:solidFill>
                  <a:schemeClr val="dk1"/>
                </a:solidFill>
                <a:latin typeface="Poppins SemiBold"/>
                <a:ea typeface="Poppins SemiBold"/>
                <a:cs typeface="Poppins SemiBold"/>
                <a:sym typeface="Poppins SemiBold"/>
              </a:defRPr>
            </a:lvl5pPr>
            <a:lvl6pPr lvl="5">
              <a:spcBef>
                <a:spcPts val="0"/>
              </a:spcBef>
              <a:spcAft>
                <a:spcPts val="0"/>
              </a:spcAft>
              <a:buNone/>
              <a:defRPr sz="2800">
                <a:solidFill>
                  <a:schemeClr val="dk1"/>
                </a:solidFill>
                <a:latin typeface="Poppins SemiBold"/>
                <a:ea typeface="Poppins SemiBold"/>
                <a:cs typeface="Poppins SemiBold"/>
                <a:sym typeface="Poppins SemiBold"/>
              </a:defRPr>
            </a:lvl6pPr>
            <a:lvl7pPr lvl="6">
              <a:spcBef>
                <a:spcPts val="0"/>
              </a:spcBef>
              <a:spcAft>
                <a:spcPts val="0"/>
              </a:spcAft>
              <a:buNone/>
              <a:defRPr sz="2800">
                <a:solidFill>
                  <a:schemeClr val="dk1"/>
                </a:solidFill>
                <a:latin typeface="Poppins SemiBold"/>
                <a:ea typeface="Poppins SemiBold"/>
                <a:cs typeface="Poppins SemiBold"/>
                <a:sym typeface="Poppins SemiBold"/>
              </a:defRPr>
            </a:lvl7pPr>
            <a:lvl8pPr lvl="7">
              <a:spcBef>
                <a:spcPts val="0"/>
              </a:spcBef>
              <a:spcAft>
                <a:spcPts val="0"/>
              </a:spcAft>
              <a:buNone/>
              <a:defRPr sz="2800">
                <a:solidFill>
                  <a:schemeClr val="dk1"/>
                </a:solidFill>
                <a:latin typeface="Poppins SemiBold"/>
                <a:ea typeface="Poppins SemiBold"/>
                <a:cs typeface="Poppins SemiBold"/>
                <a:sym typeface="Poppins SemiBold"/>
              </a:defRPr>
            </a:lvl8pPr>
            <a:lvl9pPr lvl="8">
              <a:spcBef>
                <a:spcPts val="0"/>
              </a:spcBef>
              <a:spcAft>
                <a:spcPts val="0"/>
              </a:spcAft>
              <a:buNone/>
              <a:defRPr sz="2800">
                <a:solidFill>
                  <a:schemeClr val="dk1"/>
                </a:solidFill>
                <a:latin typeface="Poppins SemiBold"/>
                <a:ea typeface="Poppins SemiBold"/>
                <a:cs typeface="Poppins SemiBold"/>
                <a:sym typeface="Poppins SemiBold"/>
              </a:defRPr>
            </a:lvl9pPr>
          </a:lstStyle>
          <a:p>
            <a:endParaRPr/>
          </a:p>
        </p:txBody>
      </p:sp>
      <p:sp>
        <p:nvSpPr>
          <p:cNvPr id="53" name="Google Shape;53;p13"/>
          <p:cNvSpPr txBox="1">
            <a:spLocks noGrp="1"/>
          </p:cNvSpPr>
          <p:nvPr>
            <p:ph type="body" idx="2"/>
          </p:nvPr>
        </p:nvSpPr>
        <p:spPr>
          <a:xfrm>
            <a:off x="4392125" y="1843600"/>
            <a:ext cx="3919500" cy="2773200"/>
          </a:xfrm>
          <a:prstGeom prst="rect">
            <a:avLst/>
          </a:prstGeom>
          <a:noFill/>
          <a:ln>
            <a:noFill/>
          </a:ln>
        </p:spPr>
        <p:txBody>
          <a:bodyPr spcFirstLastPara="1" wrap="square" lIns="91425" tIns="91425" rIns="91425" bIns="91425" anchor="t" anchorCtr="0">
            <a:noAutofit/>
          </a:bodyPr>
          <a:lstStyle>
            <a:lvl1pPr marL="457200" lvl="0" indent="-30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marL="914400" lvl="1" indent="-30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2pPr>
            <a:lvl3pPr marL="1371600" lvl="2" indent="-30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marL="1828800" lvl="3" indent="-30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marL="2286000" lvl="4" indent="-30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marL="2743200" lvl="5" indent="-30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marL="3200400" lvl="6" indent="-30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marL="3657600" lvl="7" indent="-30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marL="4114800" lvl="8" indent="-304800">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data.mendeley.com/datasets/fdfftr3tc2/1/files/fff037a3-d0e4-496f-92f7-5c5820a734f1" TargetMode="Externa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hyperlink" Target="https://ejournal.uniramalang.ac.id/g-tech/article/view/7776/4426" TargetMode="External"/><Relationship Id="rId5" Type="http://schemas.openxmlformats.org/officeDocument/2006/relationships/hyperlink" Target="https://www.researchgate.net/publication/392033159_ENHANCING_SOLAR_ENERGY_EFFICIENCY_PREDICTIVE_MODELING_WITH_XGBOOST_AND_LINEAR_REGRESSION" TargetMode="External"/><Relationship Id="rId4" Type="http://schemas.openxmlformats.org/officeDocument/2006/relationships/hyperlink" Target="https://www.researchgate.net/publication/353803730_Electricity_Demand_Time_Series_Forecasting_Based_on_Empirical_Mode_Decomposition_and_Long_Short-Term_Memory"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7"/>
          <p:cNvSpPr txBox="1"/>
          <p:nvPr/>
        </p:nvSpPr>
        <p:spPr>
          <a:xfrm>
            <a:off x="164500" y="1304100"/>
            <a:ext cx="8886600" cy="2841000"/>
          </a:xfrm>
          <a:prstGeom prst="rect">
            <a:avLst/>
          </a:prstGeom>
          <a:noFill/>
          <a:ln>
            <a:noFill/>
          </a:ln>
        </p:spPr>
        <p:txBody>
          <a:bodyPr spcFirstLastPara="1" wrap="square" lIns="91425" tIns="91425" rIns="91425" bIns="91425" anchor="t" anchorCtr="0">
            <a:noAutofit/>
          </a:bodyPr>
          <a:lstStyle/>
          <a:p>
            <a:pPr marL="0" lvl="0" indent="457200" algn="l" rtl="0">
              <a:lnSpc>
                <a:spcPct val="115000"/>
              </a:lnSpc>
              <a:spcBef>
                <a:spcPts val="0"/>
              </a:spcBef>
              <a:spcAft>
                <a:spcPts val="0"/>
              </a:spcAft>
              <a:buNone/>
            </a:pPr>
            <a:r>
              <a:rPr lang="en-GB" sz="3900" b="1">
                <a:solidFill>
                  <a:schemeClr val="dk1"/>
                </a:solidFill>
              </a:rPr>
              <a:t>Renewable Energy Production Prediction Using Hybrid ML Models</a:t>
            </a:r>
            <a:endParaRPr sz="3900">
              <a:solidFill>
                <a:schemeClr val="dk1"/>
              </a:solidFill>
              <a:latin typeface="Poppins"/>
              <a:ea typeface="Poppins"/>
              <a:cs typeface="Poppins"/>
              <a:sym typeface="Poppins"/>
            </a:endParaRPr>
          </a:p>
        </p:txBody>
      </p:sp>
      <p:sp>
        <p:nvSpPr>
          <p:cNvPr id="472" name="Google Shape;472;p57"/>
          <p:cNvSpPr txBox="1"/>
          <p:nvPr/>
        </p:nvSpPr>
        <p:spPr>
          <a:xfrm>
            <a:off x="501425" y="457200"/>
            <a:ext cx="6517500" cy="59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500" b="1">
                <a:solidFill>
                  <a:srgbClr val="F4CCCC"/>
                </a:solidFill>
              </a:rPr>
              <a:t>CS3103</a:t>
            </a:r>
            <a:endParaRPr sz="1500" b="1">
              <a:solidFill>
                <a:srgbClr val="F4CCCC"/>
              </a:solidFill>
            </a:endParaRPr>
          </a:p>
          <a:p>
            <a:pPr marL="0" lvl="0" indent="0" algn="l" rtl="0">
              <a:spcBef>
                <a:spcPts val="0"/>
              </a:spcBef>
              <a:spcAft>
                <a:spcPts val="0"/>
              </a:spcAft>
              <a:buNone/>
            </a:pPr>
            <a:r>
              <a:rPr lang="en-GB" sz="1500">
                <a:solidFill>
                  <a:schemeClr val="dk1"/>
                </a:solidFill>
              </a:rPr>
              <a:t>Machine Learning</a:t>
            </a:r>
            <a:endParaRPr sz="1500">
              <a:solidFill>
                <a:schemeClr val="dk1"/>
              </a:solidFill>
            </a:endParaRPr>
          </a:p>
          <a:p>
            <a:pPr marL="0" lvl="0" indent="0" algn="l" rtl="0">
              <a:spcBef>
                <a:spcPts val="0"/>
              </a:spcBef>
              <a:spcAft>
                <a:spcPts val="0"/>
              </a:spcAft>
              <a:buNone/>
            </a:pPr>
            <a:endParaRPr sz="1800" b="1">
              <a:solidFill>
                <a:srgbClr val="168F47"/>
              </a:solidFill>
            </a:endParaRPr>
          </a:p>
          <a:p>
            <a:pPr marL="0" lvl="0" indent="0" algn="l" rtl="0">
              <a:spcBef>
                <a:spcPts val="0"/>
              </a:spcBef>
              <a:spcAft>
                <a:spcPts val="0"/>
              </a:spcAft>
              <a:buNone/>
            </a:pPr>
            <a:endParaRPr sz="1500" b="1">
              <a:solidFill>
                <a:schemeClr val="dk1"/>
              </a:solidFill>
            </a:endParaRPr>
          </a:p>
          <a:p>
            <a:pPr marL="0" lvl="0" indent="0" algn="l" rtl="0">
              <a:spcBef>
                <a:spcPts val="0"/>
              </a:spcBef>
              <a:spcAft>
                <a:spcPts val="0"/>
              </a:spcAft>
              <a:buNone/>
            </a:pPr>
            <a:endParaRPr sz="1500" b="1">
              <a:solidFill>
                <a:schemeClr val="dk1"/>
              </a:solidFill>
            </a:endParaRPr>
          </a:p>
          <a:p>
            <a:pPr marL="0" lvl="0" indent="0" algn="l" rtl="0">
              <a:spcBef>
                <a:spcPts val="0"/>
              </a:spcBef>
              <a:spcAft>
                <a:spcPts val="0"/>
              </a:spcAft>
              <a:buNone/>
            </a:pPr>
            <a:endParaRPr sz="1500">
              <a:solidFill>
                <a:schemeClr val="dk1"/>
              </a:solidFill>
            </a:endParaRPr>
          </a:p>
        </p:txBody>
      </p:sp>
      <p:sp>
        <p:nvSpPr>
          <p:cNvPr id="473" name="Google Shape;473;p57"/>
          <p:cNvSpPr txBox="1"/>
          <p:nvPr/>
        </p:nvSpPr>
        <p:spPr>
          <a:xfrm>
            <a:off x="501425" y="3337800"/>
            <a:ext cx="2972400" cy="119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chemeClr val="dk1"/>
                </a:solidFill>
                <a:latin typeface="Poppins Light"/>
                <a:ea typeface="Poppins Light"/>
                <a:cs typeface="Poppins Light"/>
                <a:sym typeface="Poppins Light"/>
              </a:rPr>
              <a:t>Group ID : 25GK26</a:t>
            </a:r>
            <a:endParaRPr>
              <a:solidFill>
                <a:schemeClr val="dk1"/>
              </a:solidFill>
              <a:latin typeface="Poppins Light"/>
              <a:ea typeface="Poppins Light"/>
              <a:cs typeface="Poppins Light"/>
              <a:sym typeface="Poppins Light"/>
            </a:endParaRPr>
          </a:p>
          <a:p>
            <a:pPr marL="0" lvl="0" indent="0" algn="l" rtl="0">
              <a:spcBef>
                <a:spcPts val="1000"/>
              </a:spcBef>
              <a:spcAft>
                <a:spcPts val="0"/>
              </a:spcAft>
              <a:buNone/>
            </a:pPr>
            <a:r>
              <a:rPr lang="en-GB">
                <a:solidFill>
                  <a:schemeClr val="dk1"/>
                </a:solidFill>
                <a:latin typeface="Poppins Light"/>
                <a:ea typeface="Poppins Light"/>
                <a:cs typeface="Poppins Light"/>
                <a:sym typeface="Poppins Light"/>
              </a:rPr>
              <a:t>Group Members:</a:t>
            </a:r>
            <a:endParaRPr>
              <a:solidFill>
                <a:schemeClr val="dk1"/>
              </a:solidFill>
              <a:latin typeface="Poppins Light"/>
              <a:ea typeface="Poppins Light"/>
              <a:cs typeface="Poppins Light"/>
              <a:sym typeface="Poppins Light"/>
            </a:endParaRPr>
          </a:p>
          <a:p>
            <a:pPr marL="0" lvl="0" indent="0" algn="l" rtl="0">
              <a:spcBef>
                <a:spcPts val="0"/>
              </a:spcBef>
              <a:spcAft>
                <a:spcPts val="0"/>
              </a:spcAft>
              <a:buNone/>
            </a:pPr>
            <a:r>
              <a:rPr lang="en-GB">
                <a:solidFill>
                  <a:schemeClr val="dk1"/>
                </a:solidFill>
                <a:latin typeface="Poppins Light"/>
                <a:ea typeface="Poppins Light"/>
                <a:cs typeface="Poppins Light"/>
                <a:sym typeface="Poppins Light"/>
              </a:rPr>
              <a:t>2301CS31 (Mihika)</a:t>
            </a:r>
            <a:endParaRPr>
              <a:solidFill>
                <a:schemeClr val="dk1"/>
              </a:solidFill>
              <a:latin typeface="Poppins Light"/>
              <a:ea typeface="Poppins Light"/>
              <a:cs typeface="Poppins Light"/>
              <a:sym typeface="Poppins Light"/>
            </a:endParaRPr>
          </a:p>
          <a:p>
            <a:pPr marL="0" lvl="0" indent="0" algn="l" rtl="0">
              <a:spcBef>
                <a:spcPts val="0"/>
              </a:spcBef>
              <a:spcAft>
                <a:spcPts val="0"/>
              </a:spcAft>
              <a:buNone/>
            </a:pPr>
            <a:r>
              <a:rPr lang="en-GB">
                <a:solidFill>
                  <a:schemeClr val="dk1"/>
                </a:solidFill>
                <a:latin typeface="Poppins Light"/>
                <a:ea typeface="Poppins Light"/>
                <a:cs typeface="Poppins Light"/>
                <a:sym typeface="Poppins Light"/>
              </a:rPr>
              <a:t>2301CS49 (Saniya Prakash)</a:t>
            </a:r>
            <a:endParaRPr>
              <a:solidFill>
                <a:schemeClr val="dk1"/>
              </a:solidFill>
              <a:latin typeface="Poppins Light"/>
              <a:ea typeface="Poppins Light"/>
              <a:cs typeface="Poppins Light"/>
              <a:sym typeface="Poppins Light"/>
            </a:endParaRPr>
          </a:p>
          <a:p>
            <a:pPr marL="0" lvl="0" indent="0" algn="l" rtl="0">
              <a:spcBef>
                <a:spcPts val="0"/>
              </a:spcBef>
              <a:spcAft>
                <a:spcPts val="0"/>
              </a:spcAft>
              <a:buNone/>
            </a:pPr>
            <a:r>
              <a:rPr lang="en-GB">
                <a:solidFill>
                  <a:schemeClr val="dk1"/>
                </a:solidFill>
                <a:latin typeface="Poppins Light"/>
                <a:ea typeface="Poppins Light"/>
                <a:cs typeface="Poppins Light"/>
                <a:sym typeface="Poppins Light"/>
              </a:rPr>
              <a:t>2301CS87 (Shefali Bishnoi)</a:t>
            </a:r>
            <a:endParaRPr>
              <a:solidFill>
                <a:schemeClr val="dk1"/>
              </a:solidFill>
              <a:latin typeface="Poppins Light"/>
              <a:ea typeface="Poppins Light"/>
              <a:cs typeface="Poppins Light"/>
              <a:sym typeface="Poppins Light"/>
            </a:endParaRPr>
          </a:p>
          <a:p>
            <a:pPr marL="0" lvl="0" indent="0" algn="l" rtl="0">
              <a:spcBef>
                <a:spcPts val="0"/>
              </a:spcBef>
              <a:spcAft>
                <a:spcPts val="0"/>
              </a:spcAft>
              <a:buNone/>
            </a:pPr>
            <a:r>
              <a:rPr lang="en-GB">
                <a:solidFill>
                  <a:schemeClr val="dk1"/>
                </a:solidFill>
                <a:latin typeface="Poppins Light"/>
                <a:ea typeface="Poppins Light"/>
                <a:cs typeface="Poppins Light"/>
                <a:sym typeface="Poppins Light"/>
              </a:rPr>
              <a:t>2301CS88 (Juhi Sahni)</a:t>
            </a:r>
            <a:endParaRPr>
              <a:solidFill>
                <a:schemeClr val="dk1"/>
              </a:solidFill>
              <a:latin typeface="Poppins Light"/>
              <a:ea typeface="Poppins Light"/>
              <a:cs typeface="Poppins Light"/>
              <a:sym typeface="Poppins Light"/>
            </a:endParaRPr>
          </a:p>
        </p:txBody>
      </p:sp>
      <p:cxnSp>
        <p:nvCxnSpPr>
          <p:cNvPr id="474" name="Google Shape;474;p57"/>
          <p:cNvCxnSpPr/>
          <p:nvPr/>
        </p:nvCxnSpPr>
        <p:spPr>
          <a:xfrm>
            <a:off x="288450" y="3043275"/>
            <a:ext cx="4796400" cy="0"/>
          </a:xfrm>
          <a:prstGeom prst="straightConnector1">
            <a:avLst/>
          </a:prstGeom>
          <a:noFill/>
          <a:ln w="76200" cap="flat" cmpd="sng">
            <a:solidFill>
              <a:srgbClr val="CDF800"/>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6"/>
          <p:cNvSpPr txBox="1">
            <a:spLocks noGrp="1"/>
          </p:cNvSpPr>
          <p:nvPr>
            <p:ph type="title"/>
          </p:nvPr>
        </p:nvSpPr>
        <p:spPr>
          <a:xfrm>
            <a:off x="311700" y="315925"/>
            <a:ext cx="8520600" cy="569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sz="2500">
                <a:latin typeface="Roboto"/>
                <a:ea typeface="Roboto"/>
                <a:cs typeface="Roboto"/>
                <a:sym typeface="Roboto"/>
              </a:rPr>
              <a:t>Results</a:t>
            </a:r>
            <a:endParaRPr sz="2500"/>
          </a:p>
        </p:txBody>
      </p:sp>
      <p:graphicFrame>
        <p:nvGraphicFramePr>
          <p:cNvPr id="571" name="Google Shape;571;p66"/>
          <p:cNvGraphicFramePr/>
          <p:nvPr/>
        </p:nvGraphicFramePr>
        <p:xfrm>
          <a:off x="228588" y="885275"/>
          <a:ext cx="3000000" cy="3000000"/>
        </p:xfrm>
        <a:graphic>
          <a:graphicData uri="http://schemas.openxmlformats.org/drawingml/2006/table">
            <a:tbl>
              <a:tblPr>
                <a:noFill/>
                <a:tableStyleId>{4AD4D81F-CFA8-43AF-9CDF-A7087E94E3A8}</a:tableStyleId>
              </a:tblPr>
              <a:tblGrid>
                <a:gridCol w="2373750">
                  <a:extLst>
                    <a:ext uri="{9D8B030D-6E8A-4147-A177-3AD203B41FA5}">
                      <a16:colId xmlns:a16="http://schemas.microsoft.com/office/drawing/2014/main" val="20000"/>
                    </a:ext>
                  </a:extLst>
                </a:gridCol>
                <a:gridCol w="1029150">
                  <a:extLst>
                    <a:ext uri="{9D8B030D-6E8A-4147-A177-3AD203B41FA5}">
                      <a16:colId xmlns:a16="http://schemas.microsoft.com/office/drawing/2014/main" val="20001"/>
                    </a:ext>
                  </a:extLst>
                </a:gridCol>
                <a:gridCol w="940500">
                  <a:extLst>
                    <a:ext uri="{9D8B030D-6E8A-4147-A177-3AD203B41FA5}">
                      <a16:colId xmlns:a16="http://schemas.microsoft.com/office/drawing/2014/main" val="20002"/>
                    </a:ext>
                  </a:extLst>
                </a:gridCol>
                <a:gridCol w="990650">
                  <a:extLst>
                    <a:ext uri="{9D8B030D-6E8A-4147-A177-3AD203B41FA5}">
                      <a16:colId xmlns:a16="http://schemas.microsoft.com/office/drawing/2014/main" val="20003"/>
                    </a:ext>
                  </a:extLst>
                </a:gridCol>
                <a:gridCol w="1146250">
                  <a:extLst>
                    <a:ext uri="{9D8B030D-6E8A-4147-A177-3AD203B41FA5}">
                      <a16:colId xmlns:a16="http://schemas.microsoft.com/office/drawing/2014/main" val="20004"/>
                    </a:ext>
                  </a:extLst>
                </a:gridCol>
                <a:gridCol w="2057725">
                  <a:extLst>
                    <a:ext uri="{9D8B030D-6E8A-4147-A177-3AD203B41FA5}">
                      <a16:colId xmlns:a16="http://schemas.microsoft.com/office/drawing/2014/main" val="20005"/>
                    </a:ext>
                  </a:extLst>
                </a:gridCol>
              </a:tblGrid>
              <a:tr h="558100">
                <a:tc>
                  <a:txBody>
                    <a:bodyPr/>
                    <a:lstStyle/>
                    <a:p>
                      <a:pPr marL="0" lvl="0" indent="0" algn="ctr" rtl="0">
                        <a:lnSpc>
                          <a:spcPct val="115000"/>
                        </a:lnSpc>
                        <a:spcBef>
                          <a:spcPts val="0"/>
                        </a:spcBef>
                        <a:spcAft>
                          <a:spcPts val="0"/>
                        </a:spcAft>
                        <a:buNone/>
                      </a:pPr>
                      <a:r>
                        <a:rPr lang="en-GB" b="1">
                          <a:solidFill>
                            <a:schemeClr val="dk1"/>
                          </a:solidFill>
                        </a:rPr>
                        <a:t>Model</a:t>
                      </a:r>
                      <a:endParaRPr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E2457"/>
                    </a:solidFill>
                  </a:tcPr>
                </a:tc>
                <a:tc>
                  <a:txBody>
                    <a:bodyPr/>
                    <a:lstStyle/>
                    <a:p>
                      <a:pPr marL="0" lvl="0" indent="0" algn="ctr" rtl="0">
                        <a:lnSpc>
                          <a:spcPct val="115000"/>
                        </a:lnSpc>
                        <a:spcBef>
                          <a:spcPts val="0"/>
                        </a:spcBef>
                        <a:spcAft>
                          <a:spcPts val="0"/>
                        </a:spcAft>
                        <a:buNone/>
                      </a:pPr>
                      <a:r>
                        <a:rPr lang="en-GB" b="1">
                          <a:solidFill>
                            <a:schemeClr val="dk1"/>
                          </a:solidFill>
                        </a:rPr>
                        <a:t>PV_R</a:t>
                      </a:r>
                      <a:r>
                        <a:rPr lang="en-GB" b="1" baseline="30000">
                          <a:solidFill>
                            <a:schemeClr val="dk1"/>
                          </a:solidFill>
                        </a:rPr>
                        <a:t>2</a:t>
                      </a:r>
                      <a:endParaRPr b="1" baseline="30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E2457"/>
                    </a:solidFill>
                  </a:tcPr>
                </a:tc>
                <a:tc>
                  <a:txBody>
                    <a:bodyPr/>
                    <a:lstStyle/>
                    <a:p>
                      <a:pPr marL="0" lvl="0" indent="0" algn="ctr" rtl="0">
                        <a:lnSpc>
                          <a:spcPct val="115000"/>
                        </a:lnSpc>
                        <a:spcBef>
                          <a:spcPts val="0"/>
                        </a:spcBef>
                        <a:spcAft>
                          <a:spcPts val="0"/>
                        </a:spcAft>
                        <a:buNone/>
                      </a:pPr>
                      <a:r>
                        <a:rPr lang="en-GB" b="1">
                          <a:solidFill>
                            <a:schemeClr val="dk1"/>
                          </a:solidFill>
                        </a:rPr>
                        <a:t>Wind_R</a:t>
                      </a:r>
                      <a:r>
                        <a:rPr lang="en-GB" b="1" baseline="30000">
                          <a:solidFill>
                            <a:schemeClr val="dk1"/>
                          </a:solidFill>
                        </a:rPr>
                        <a:t>2</a:t>
                      </a:r>
                      <a:endParaRPr b="1" baseline="30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E2457"/>
                    </a:solidFill>
                  </a:tcPr>
                </a:tc>
                <a:tc>
                  <a:txBody>
                    <a:bodyPr/>
                    <a:lstStyle/>
                    <a:p>
                      <a:pPr marL="0" lvl="0" indent="0" algn="ctr" rtl="0">
                        <a:lnSpc>
                          <a:spcPct val="115000"/>
                        </a:lnSpc>
                        <a:spcBef>
                          <a:spcPts val="0"/>
                        </a:spcBef>
                        <a:spcAft>
                          <a:spcPts val="0"/>
                        </a:spcAft>
                        <a:buNone/>
                      </a:pPr>
                      <a:r>
                        <a:rPr lang="en-GB" b="1">
                          <a:solidFill>
                            <a:schemeClr val="dk1"/>
                          </a:solidFill>
                        </a:rPr>
                        <a:t>PV_MAE</a:t>
                      </a:r>
                      <a:endParaRPr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E2457"/>
                    </a:solidFill>
                  </a:tcPr>
                </a:tc>
                <a:tc>
                  <a:txBody>
                    <a:bodyPr/>
                    <a:lstStyle/>
                    <a:p>
                      <a:pPr marL="0" lvl="0" indent="0" algn="ctr" rtl="0">
                        <a:lnSpc>
                          <a:spcPct val="115000"/>
                        </a:lnSpc>
                        <a:spcBef>
                          <a:spcPts val="0"/>
                        </a:spcBef>
                        <a:spcAft>
                          <a:spcPts val="0"/>
                        </a:spcAft>
                        <a:buNone/>
                      </a:pPr>
                      <a:r>
                        <a:rPr lang="en-GB" b="1">
                          <a:solidFill>
                            <a:schemeClr val="dk1"/>
                          </a:solidFill>
                        </a:rPr>
                        <a:t>Wind_MAE</a:t>
                      </a:r>
                      <a:endParaRPr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E2457"/>
                    </a:solidFill>
                  </a:tcPr>
                </a:tc>
                <a:tc>
                  <a:txBody>
                    <a:bodyPr/>
                    <a:lstStyle/>
                    <a:p>
                      <a:pPr marL="0" lvl="0" indent="0" algn="ctr" rtl="0">
                        <a:lnSpc>
                          <a:spcPct val="115000"/>
                        </a:lnSpc>
                        <a:spcBef>
                          <a:spcPts val="0"/>
                        </a:spcBef>
                        <a:spcAft>
                          <a:spcPts val="0"/>
                        </a:spcAft>
                        <a:buNone/>
                      </a:pPr>
                      <a:r>
                        <a:rPr lang="en-GB" b="1">
                          <a:solidFill>
                            <a:schemeClr val="dk1"/>
                          </a:solidFill>
                        </a:rPr>
                        <a:t>Best Configuration</a:t>
                      </a:r>
                      <a:endParaRPr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E2457"/>
                    </a:solidFill>
                  </a:tcPr>
                </a:tc>
                <a:extLst>
                  <a:ext uri="{0D108BD9-81ED-4DB2-BD59-A6C34878D82A}">
                    <a16:rowId xmlns:a16="http://schemas.microsoft.com/office/drawing/2014/main" val="10000"/>
                  </a:ext>
                </a:extLst>
              </a:tr>
              <a:tr h="616725">
                <a:tc>
                  <a:txBody>
                    <a:bodyPr/>
                    <a:lstStyle/>
                    <a:p>
                      <a:pPr marL="0" lvl="0" indent="0" algn="ctr" rtl="0">
                        <a:spcBef>
                          <a:spcPts val="0"/>
                        </a:spcBef>
                        <a:spcAft>
                          <a:spcPts val="0"/>
                        </a:spcAft>
                        <a:buNone/>
                      </a:pPr>
                      <a:r>
                        <a:rPr lang="en-GB" sz="1200" b="1"/>
                        <a:t>Linear Regression</a:t>
                      </a:r>
                      <a:endParaRPr sz="1200" b="1">
                        <a:solidFill>
                          <a:schemeClr val="lt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sz="1000">
                          <a:solidFill>
                            <a:schemeClr val="dk1"/>
                          </a:solidFill>
                        </a:rPr>
                        <a:t>0.903</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0.481</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784.2</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692.4</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457200" lvl="0" indent="-292100" algn="ctr" rtl="0">
                        <a:spcBef>
                          <a:spcPts val="0"/>
                        </a:spcBef>
                        <a:spcAft>
                          <a:spcPts val="0"/>
                        </a:spcAft>
                        <a:buClr>
                          <a:schemeClr val="dk1"/>
                        </a:buClr>
                        <a:buSzPts val="1000"/>
                        <a:buChar char="-"/>
                      </a:pP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24200">
                <a:tc>
                  <a:txBody>
                    <a:bodyPr/>
                    <a:lstStyle/>
                    <a:p>
                      <a:pPr marL="0" lvl="0" indent="0" algn="ctr" rtl="0">
                        <a:spcBef>
                          <a:spcPts val="0"/>
                        </a:spcBef>
                        <a:spcAft>
                          <a:spcPts val="0"/>
                        </a:spcAft>
                        <a:buNone/>
                      </a:pPr>
                      <a:r>
                        <a:rPr lang="en-GB" sz="1200" b="1">
                          <a:solidFill>
                            <a:schemeClr val="lt1"/>
                          </a:solidFill>
                        </a:rPr>
                        <a:t>SVR(RBF)</a:t>
                      </a:r>
                      <a:endParaRPr sz="1200" b="1">
                        <a:solidFill>
                          <a:schemeClr val="lt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sz="1000">
                          <a:solidFill>
                            <a:schemeClr val="dk1"/>
                          </a:solidFill>
                        </a:rPr>
                        <a:t>0.911</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0.554</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652.0</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615.3</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RBF Kernel</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47575">
                <a:tc>
                  <a:txBody>
                    <a:bodyPr/>
                    <a:lstStyle/>
                    <a:p>
                      <a:pPr marL="0" lvl="0" indent="0" algn="ctr" rtl="0">
                        <a:spcBef>
                          <a:spcPts val="0"/>
                        </a:spcBef>
                        <a:spcAft>
                          <a:spcPts val="0"/>
                        </a:spcAft>
                        <a:buNone/>
                      </a:pPr>
                      <a:r>
                        <a:rPr lang="en-GB" sz="1200" b="1">
                          <a:solidFill>
                            <a:schemeClr val="lt1"/>
                          </a:solidFill>
                        </a:rPr>
                        <a:t>Random Forest</a:t>
                      </a:r>
                      <a:endParaRPr sz="1200" b="1">
                        <a:solidFill>
                          <a:schemeClr val="lt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sz="1000">
                          <a:solidFill>
                            <a:schemeClr val="dk1"/>
                          </a:solidFill>
                        </a:rPr>
                        <a:t>0.983</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0.946</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198.8</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142.2</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50900">
                <a:tc>
                  <a:txBody>
                    <a:bodyPr/>
                    <a:lstStyle/>
                    <a:p>
                      <a:pPr marL="0" lvl="0" indent="0" algn="ctr" rtl="0">
                        <a:spcBef>
                          <a:spcPts val="0"/>
                        </a:spcBef>
                        <a:spcAft>
                          <a:spcPts val="0"/>
                        </a:spcAft>
                        <a:buNone/>
                      </a:pPr>
                      <a:r>
                        <a:rPr lang="en-GB" sz="1200" b="1">
                          <a:solidFill>
                            <a:schemeClr val="lt1"/>
                          </a:solidFill>
                        </a:rPr>
                        <a:t>XGBoost</a:t>
                      </a:r>
                      <a:endParaRPr sz="1200" b="1">
                        <a:solidFill>
                          <a:schemeClr val="lt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sz="1000">
                          <a:solidFill>
                            <a:schemeClr val="dk1"/>
                          </a:solidFill>
                        </a:rPr>
                        <a:t>0.971</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0.837</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318.1</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348.6</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50900">
                <a:tc>
                  <a:txBody>
                    <a:bodyPr/>
                    <a:lstStyle/>
                    <a:p>
                      <a:pPr marL="0" lvl="0" indent="0" algn="ctr" rtl="0">
                        <a:spcBef>
                          <a:spcPts val="0"/>
                        </a:spcBef>
                        <a:spcAft>
                          <a:spcPts val="0"/>
                        </a:spcAft>
                        <a:buNone/>
                      </a:pPr>
                      <a:r>
                        <a:rPr lang="en-GB" sz="1200" b="1">
                          <a:solidFill>
                            <a:schemeClr val="lt1"/>
                          </a:solidFill>
                        </a:rPr>
                        <a:t>LSTM</a:t>
                      </a:r>
                      <a:endParaRPr sz="1200" b="1">
                        <a:solidFill>
                          <a:schemeClr val="lt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sz="1000">
                          <a:solidFill>
                            <a:schemeClr val="dk1"/>
                          </a:solidFill>
                        </a:rPr>
                        <a:t>0.980</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0.962</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506.8</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188.2</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Window=48, tanh/hard_sigmoid</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550900">
                <a:tc>
                  <a:txBody>
                    <a:bodyPr/>
                    <a:lstStyle/>
                    <a:p>
                      <a:pPr marL="0" lvl="0" indent="0" algn="ctr" rtl="0">
                        <a:spcBef>
                          <a:spcPts val="0"/>
                        </a:spcBef>
                        <a:spcAft>
                          <a:spcPts val="0"/>
                        </a:spcAft>
                        <a:buNone/>
                      </a:pPr>
                      <a:r>
                        <a:rPr lang="en-GB" sz="1200" b="1">
                          <a:solidFill>
                            <a:schemeClr val="lt1"/>
                          </a:solidFill>
                        </a:rPr>
                        <a:t>CNN+LSTM</a:t>
                      </a:r>
                      <a:endParaRPr sz="1200" b="1">
                        <a:solidFill>
                          <a:schemeClr val="lt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sz="1000">
                          <a:solidFill>
                            <a:schemeClr val="dk1"/>
                          </a:solidFill>
                        </a:rPr>
                        <a:t>0.983</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0.965</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367.7</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178.5</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Window=48,tanh/sigmoid/elu</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7"/>
          <p:cNvSpPr txBox="1">
            <a:spLocks noGrp="1"/>
          </p:cNvSpPr>
          <p:nvPr>
            <p:ph type="title"/>
          </p:nvPr>
        </p:nvSpPr>
        <p:spPr>
          <a:xfrm>
            <a:off x="529088" y="435690"/>
            <a:ext cx="7761783"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dirty="0"/>
              <a:t>Discussion</a:t>
            </a:r>
            <a:endParaRPr dirty="0"/>
          </a:p>
        </p:txBody>
      </p:sp>
      <p:grpSp>
        <p:nvGrpSpPr>
          <p:cNvPr id="577" name="Google Shape;577;p67"/>
          <p:cNvGrpSpPr/>
          <p:nvPr/>
        </p:nvGrpSpPr>
        <p:grpSpPr>
          <a:xfrm>
            <a:off x="512850" y="973853"/>
            <a:ext cx="8196000" cy="3839144"/>
            <a:chOff x="544800" y="1122258"/>
            <a:chExt cx="8196000" cy="4085935"/>
          </a:xfrm>
        </p:grpSpPr>
        <p:grpSp>
          <p:nvGrpSpPr>
            <p:cNvPr id="578" name="Google Shape;578;p67"/>
            <p:cNvGrpSpPr/>
            <p:nvPr/>
          </p:nvGrpSpPr>
          <p:grpSpPr>
            <a:xfrm>
              <a:off x="561043" y="1122258"/>
              <a:ext cx="8179744" cy="2902542"/>
              <a:chOff x="2428875" y="1057900"/>
              <a:chExt cx="4286404" cy="2934529"/>
            </a:xfrm>
          </p:grpSpPr>
          <p:sp>
            <p:nvSpPr>
              <p:cNvPr id="579" name="Google Shape;579;p67"/>
              <p:cNvSpPr/>
              <p:nvPr/>
            </p:nvSpPr>
            <p:spPr>
              <a:xfrm>
                <a:off x="2428875" y="1057900"/>
                <a:ext cx="4286400" cy="851700"/>
              </a:xfrm>
              <a:prstGeom prst="roundRect">
                <a:avLst>
                  <a:gd name="adj" fmla="val 19759"/>
                </a:avLst>
              </a:prstGeom>
              <a:solidFill>
                <a:srgbClr val="FFFFFF"/>
              </a:solidFill>
              <a:ln w="21000" cap="flat" cmpd="sng">
                <a:solidFill>
                  <a:srgbClr val="595959"/>
                </a:solidFill>
                <a:prstDash val="solid"/>
                <a:round/>
                <a:headEnd type="none" w="sm" len="sm"/>
                <a:tailEnd type="none" w="sm" len="sm"/>
              </a:ln>
            </p:spPr>
            <p:txBody>
              <a:bodyPr spcFirstLastPara="1" wrap="square" lIns="100875" tIns="100875" rIns="100875" bIns="100875" anchor="ctr" anchorCtr="0">
                <a:noAutofit/>
              </a:bodyPr>
              <a:lstStyle/>
              <a:p>
                <a:pPr marL="0" lvl="0" indent="0" algn="ctr" rtl="0">
                  <a:spcBef>
                    <a:spcPts val="0"/>
                  </a:spcBef>
                  <a:spcAft>
                    <a:spcPts val="0"/>
                  </a:spcAft>
                  <a:buNone/>
                </a:pPr>
                <a:endParaRPr sz="1544" dirty="0">
                  <a:latin typeface="Archivo"/>
                  <a:ea typeface="Archivo"/>
                  <a:cs typeface="Archivo"/>
                  <a:sym typeface="Archivo"/>
                </a:endParaRPr>
              </a:p>
            </p:txBody>
          </p:sp>
          <p:sp>
            <p:nvSpPr>
              <p:cNvPr id="580" name="Google Shape;580;p67"/>
              <p:cNvSpPr/>
              <p:nvPr/>
            </p:nvSpPr>
            <p:spPr>
              <a:xfrm>
                <a:off x="2428879" y="2078386"/>
                <a:ext cx="4286400" cy="922200"/>
              </a:xfrm>
              <a:prstGeom prst="roundRect">
                <a:avLst>
                  <a:gd name="adj" fmla="val 19759"/>
                </a:avLst>
              </a:prstGeom>
              <a:solidFill>
                <a:schemeClr val="accent1"/>
              </a:solidFill>
              <a:ln>
                <a:noFill/>
              </a:ln>
            </p:spPr>
            <p:txBody>
              <a:bodyPr spcFirstLastPara="1" wrap="square" lIns="100875" tIns="100875" rIns="100875" bIns="100875" anchor="ctr" anchorCtr="0">
                <a:noAutofit/>
              </a:bodyPr>
              <a:lstStyle/>
              <a:p>
                <a:pPr marL="0" lvl="0" indent="0" algn="ctr" rtl="0">
                  <a:spcBef>
                    <a:spcPts val="0"/>
                  </a:spcBef>
                  <a:spcAft>
                    <a:spcPts val="0"/>
                  </a:spcAft>
                  <a:buNone/>
                </a:pPr>
                <a:endParaRPr sz="1544">
                  <a:latin typeface="Archivo"/>
                  <a:ea typeface="Archivo"/>
                  <a:cs typeface="Archivo"/>
                  <a:sym typeface="Archivo"/>
                </a:endParaRPr>
              </a:p>
            </p:txBody>
          </p:sp>
          <p:sp>
            <p:nvSpPr>
              <p:cNvPr id="581" name="Google Shape;581;p67"/>
              <p:cNvSpPr/>
              <p:nvPr/>
            </p:nvSpPr>
            <p:spPr>
              <a:xfrm>
                <a:off x="2428879" y="3160988"/>
                <a:ext cx="4286400" cy="800400"/>
              </a:xfrm>
              <a:prstGeom prst="roundRect">
                <a:avLst>
                  <a:gd name="adj" fmla="val 19759"/>
                </a:avLst>
              </a:prstGeom>
              <a:solidFill>
                <a:srgbClr val="45818E"/>
              </a:solidFill>
              <a:ln>
                <a:noFill/>
              </a:ln>
            </p:spPr>
            <p:txBody>
              <a:bodyPr spcFirstLastPara="1" wrap="square" lIns="100875" tIns="100875" rIns="100875" bIns="100875" anchor="ctr" anchorCtr="0">
                <a:noAutofit/>
              </a:bodyPr>
              <a:lstStyle/>
              <a:p>
                <a:pPr marL="0" lvl="0" indent="0" algn="ctr" rtl="0">
                  <a:spcBef>
                    <a:spcPts val="0"/>
                  </a:spcBef>
                  <a:spcAft>
                    <a:spcPts val="0"/>
                  </a:spcAft>
                  <a:buNone/>
                </a:pPr>
                <a:endParaRPr sz="1544">
                  <a:latin typeface="Archivo"/>
                  <a:ea typeface="Archivo"/>
                  <a:cs typeface="Archivo"/>
                  <a:sym typeface="Archivo"/>
                </a:endParaRPr>
              </a:p>
            </p:txBody>
          </p:sp>
          <p:sp>
            <p:nvSpPr>
              <p:cNvPr id="583" name="Google Shape;583;p67"/>
              <p:cNvSpPr txBox="1"/>
              <p:nvPr/>
            </p:nvSpPr>
            <p:spPr>
              <a:xfrm>
                <a:off x="3681467" y="1117573"/>
                <a:ext cx="2993100" cy="800400"/>
              </a:xfrm>
              <a:prstGeom prst="rect">
                <a:avLst/>
              </a:prstGeom>
              <a:noFill/>
              <a:ln>
                <a:noFill/>
              </a:ln>
            </p:spPr>
            <p:txBody>
              <a:bodyPr spcFirstLastPara="1" wrap="square" lIns="100875" tIns="100875" rIns="100875" bIns="100875" anchor="ctr" anchorCtr="0">
                <a:normAutofit fontScale="92500"/>
              </a:bodyPr>
              <a:lstStyle/>
              <a:p>
                <a:pPr marL="0" lvl="0" indent="0" algn="l" rtl="0">
                  <a:spcBef>
                    <a:spcPts val="0"/>
                  </a:spcBef>
                  <a:spcAft>
                    <a:spcPts val="0"/>
                  </a:spcAft>
                  <a:buNone/>
                </a:pPr>
                <a:r>
                  <a:rPr lang="en-GB" sz="1213">
                    <a:solidFill>
                      <a:schemeClr val="dk2"/>
                    </a:solidFill>
                    <a:latin typeface="Archivo"/>
                    <a:ea typeface="Archivo"/>
                    <a:cs typeface="Archivo"/>
                    <a:sym typeface="Archivo"/>
                  </a:rPr>
                  <a:t>Chosen for simplicity and interpretability, these established performance benchmarks but proved inadequate, particularly for wind prediction (R²=0.481). They failed to capture nonlinear weather patterns and temporal dependencies, showing systematic errors.</a:t>
                </a:r>
                <a:endParaRPr sz="1213">
                  <a:solidFill>
                    <a:schemeClr val="dk2"/>
                  </a:solidFill>
                  <a:latin typeface="Archivo"/>
                  <a:ea typeface="Archivo"/>
                  <a:cs typeface="Archivo"/>
                  <a:sym typeface="Archivo"/>
                </a:endParaRPr>
              </a:p>
            </p:txBody>
          </p:sp>
          <p:sp>
            <p:nvSpPr>
              <p:cNvPr id="584" name="Google Shape;584;p67"/>
              <p:cNvSpPr txBox="1"/>
              <p:nvPr/>
            </p:nvSpPr>
            <p:spPr>
              <a:xfrm>
                <a:off x="2490968" y="2159706"/>
                <a:ext cx="259500" cy="781200"/>
              </a:xfrm>
              <a:prstGeom prst="rect">
                <a:avLst/>
              </a:prstGeom>
              <a:noFill/>
              <a:ln>
                <a:noFill/>
              </a:ln>
            </p:spPr>
            <p:txBody>
              <a:bodyPr spcFirstLastPara="1" wrap="square" lIns="100875" tIns="100875" rIns="100875" bIns="100875" anchor="ctr" anchorCtr="0">
                <a:normAutofit/>
              </a:bodyPr>
              <a:lstStyle/>
              <a:p>
                <a:pPr marL="0" lvl="0" indent="0" algn="ctr" rtl="0">
                  <a:lnSpc>
                    <a:spcPct val="60000"/>
                  </a:lnSpc>
                  <a:spcBef>
                    <a:spcPts val="0"/>
                  </a:spcBef>
                  <a:spcAft>
                    <a:spcPts val="0"/>
                  </a:spcAft>
                  <a:buNone/>
                </a:pPr>
                <a:r>
                  <a:rPr lang="en-GB" sz="1985" b="1" dirty="0">
                    <a:latin typeface="Darker Grotesque"/>
                    <a:ea typeface="Darker Grotesque"/>
                    <a:cs typeface="Darker Grotesque"/>
                    <a:sym typeface="Darker Grotesque"/>
                  </a:rPr>
                  <a:t>2. </a:t>
                </a:r>
                <a:endParaRPr sz="1985" b="1" dirty="0">
                  <a:solidFill>
                    <a:srgbClr val="000000"/>
                  </a:solidFill>
                  <a:latin typeface="Darker Grotesque"/>
                  <a:ea typeface="Darker Grotesque"/>
                  <a:cs typeface="Darker Grotesque"/>
                  <a:sym typeface="Darker Grotesque"/>
                </a:endParaRPr>
              </a:p>
            </p:txBody>
          </p:sp>
          <p:sp>
            <p:nvSpPr>
              <p:cNvPr id="585" name="Google Shape;585;p67"/>
              <p:cNvSpPr txBox="1"/>
              <p:nvPr/>
            </p:nvSpPr>
            <p:spPr>
              <a:xfrm>
                <a:off x="3660184" y="2140492"/>
                <a:ext cx="2993100" cy="800400"/>
              </a:xfrm>
              <a:prstGeom prst="rect">
                <a:avLst/>
              </a:prstGeom>
              <a:noFill/>
              <a:ln>
                <a:noFill/>
              </a:ln>
            </p:spPr>
            <p:txBody>
              <a:bodyPr spcFirstLastPara="1" wrap="square" lIns="100875" tIns="100875" rIns="100875" bIns="100875" anchor="ctr" anchorCtr="0">
                <a:noAutofit/>
              </a:bodyPr>
              <a:lstStyle/>
              <a:p>
                <a:pPr marL="0" lvl="0" indent="0" algn="l" rtl="0">
                  <a:spcBef>
                    <a:spcPts val="0"/>
                  </a:spcBef>
                  <a:spcAft>
                    <a:spcPts val="0"/>
                  </a:spcAft>
                  <a:buSzPts val="770"/>
                  <a:buNone/>
                </a:pPr>
                <a:r>
                  <a:rPr lang="en-GB" sz="1126">
                    <a:solidFill>
                      <a:schemeClr val="dk2"/>
                    </a:solidFill>
                    <a:latin typeface="Archivo"/>
                    <a:ea typeface="Archivo"/>
                    <a:cs typeface="Archivo"/>
                    <a:sym typeface="Archivo"/>
                  </a:rPr>
                  <a:t>Random Forest and XGBoost handled non-linear relationships effectively, achieving drastic  improvements (PV R²=0.983, Wind R²=0.946). Feature analysis revealed GHI dominance for solar (80.2%) and seasonal importance for wind. However, these models still missed crucial temporal sequence patterns.</a:t>
                </a:r>
                <a:endParaRPr sz="972">
                  <a:solidFill>
                    <a:schemeClr val="dk2"/>
                  </a:solidFill>
                  <a:latin typeface="Archivo"/>
                  <a:ea typeface="Archivo"/>
                  <a:cs typeface="Archivo"/>
                  <a:sym typeface="Archivo"/>
                </a:endParaRPr>
              </a:p>
            </p:txBody>
          </p:sp>
          <p:sp>
            <p:nvSpPr>
              <p:cNvPr id="586" name="Google Shape;586;p67"/>
              <p:cNvSpPr txBox="1"/>
              <p:nvPr/>
            </p:nvSpPr>
            <p:spPr>
              <a:xfrm>
                <a:off x="2490956" y="3176515"/>
                <a:ext cx="974400" cy="800400"/>
              </a:xfrm>
              <a:prstGeom prst="rect">
                <a:avLst/>
              </a:prstGeom>
              <a:noFill/>
              <a:ln>
                <a:noFill/>
              </a:ln>
            </p:spPr>
            <p:txBody>
              <a:bodyPr spcFirstLastPara="1" wrap="square" lIns="100875" tIns="100875" rIns="100875" bIns="100875" anchor="ctr" anchorCtr="0">
                <a:normAutofit/>
              </a:bodyPr>
              <a:lstStyle/>
              <a:p>
                <a:pPr marL="0" lvl="0" indent="0" algn="l" rtl="0">
                  <a:lnSpc>
                    <a:spcPct val="60000"/>
                  </a:lnSpc>
                  <a:spcBef>
                    <a:spcPts val="0"/>
                  </a:spcBef>
                  <a:spcAft>
                    <a:spcPts val="0"/>
                  </a:spcAft>
                  <a:buNone/>
                </a:pPr>
                <a:r>
                  <a:rPr lang="en-GB" sz="2185" b="1" dirty="0">
                    <a:solidFill>
                      <a:schemeClr val="dk1"/>
                    </a:solidFill>
                    <a:latin typeface="Darker Grotesque"/>
                    <a:ea typeface="Darker Grotesque"/>
                    <a:cs typeface="Darker Grotesque"/>
                    <a:sym typeface="Darker Grotesque"/>
                  </a:rPr>
                  <a:t>3.     LSTM</a:t>
                </a:r>
                <a:endParaRPr sz="2185" b="1" dirty="0">
                  <a:solidFill>
                    <a:schemeClr val="dk1"/>
                  </a:solidFill>
                  <a:latin typeface="Darker Grotesque"/>
                  <a:ea typeface="Darker Grotesque"/>
                  <a:cs typeface="Darker Grotesque"/>
                  <a:sym typeface="Darker Grotesque"/>
                </a:endParaRPr>
              </a:p>
            </p:txBody>
          </p:sp>
          <p:sp>
            <p:nvSpPr>
              <p:cNvPr id="587" name="Google Shape;587;p67"/>
              <p:cNvSpPr txBox="1"/>
              <p:nvPr/>
            </p:nvSpPr>
            <p:spPr>
              <a:xfrm>
                <a:off x="3660184" y="3192029"/>
                <a:ext cx="2993100" cy="800400"/>
              </a:xfrm>
              <a:prstGeom prst="rect">
                <a:avLst/>
              </a:prstGeom>
              <a:noFill/>
              <a:ln>
                <a:noFill/>
              </a:ln>
            </p:spPr>
            <p:txBody>
              <a:bodyPr spcFirstLastPara="1" wrap="square" lIns="100875" tIns="100875" rIns="100875" bIns="100875" anchor="ctr" anchorCtr="0">
                <a:normAutofit/>
              </a:bodyPr>
              <a:lstStyle/>
              <a:p>
                <a:pPr marL="0" lvl="0" indent="0" algn="l" rtl="0">
                  <a:spcBef>
                    <a:spcPts val="0"/>
                  </a:spcBef>
                  <a:spcAft>
                    <a:spcPts val="0"/>
                  </a:spcAft>
                  <a:buNone/>
                </a:pPr>
                <a:r>
                  <a:rPr lang="en-GB" sz="1100">
                    <a:solidFill>
                      <a:srgbClr val="FBFBFB"/>
                    </a:solidFill>
                    <a:latin typeface="Archivo"/>
                    <a:ea typeface="Archivo"/>
                    <a:cs typeface="Archivo"/>
                    <a:sym typeface="Archivo"/>
                  </a:rPr>
                  <a:t>Specifically designed for temporal dependencies, LSTMs with 48-sized windows captured sequential patterns effectively, achieving superior wind prediction (R²=0.962). </a:t>
                </a:r>
                <a:endParaRPr sz="1100">
                  <a:solidFill>
                    <a:srgbClr val="FBFBFB"/>
                  </a:solidFill>
                  <a:latin typeface="Archivo"/>
                  <a:ea typeface="Archivo"/>
                  <a:cs typeface="Archivo"/>
                  <a:sym typeface="Archivo"/>
                </a:endParaRPr>
              </a:p>
            </p:txBody>
          </p:sp>
        </p:grpSp>
        <p:sp>
          <p:nvSpPr>
            <p:cNvPr id="588" name="Google Shape;588;p67"/>
            <p:cNvSpPr/>
            <p:nvPr/>
          </p:nvSpPr>
          <p:spPr>
            <a:xfrm>
              <a:off x="544800" y="4242493"/>
              <a:ext cx="8196000" cy="965700"/>
            </a:xfrm>
            <a:prstGeom prst="roundRect">
              <a:avLst>
                <a:gd name="adj" fmla="val 16667"/>
              </a:avLst>
            </a:prstGeom>
            <a:solidFill>
              <a:srgbClr val="134F5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sp>
          <p:nvSpPr>
            <p:cNvPr id="589" name="Google Shape;589;p67"/>
            <p:cNvSpPr txBox="1"/>
            <p:nvPr/>
          </p:nvSpPr>
          <p:spPr>
            <a:xfrm>
              <a:off x="561038" y="4389950"/>
              <a:ext cx="1926937" cy="585526"/>
            </a:xfrm>
            <a:prstGeom prst="rect">
              <a:avLst/>
            </a:prstGeom>
            <a:noFill/>
            <a:ln>
              <a:noFill/>
            </a:ln>
          </p:spPr>
          <p:txBody>
            <a:bodyPr spcFirstLastPara="1" wrap="square" lIns="91425" tIns="91425" rIns="91425" bIns="91425" anchor="t" anchorCtr="0">
              <a:normAutofit fontScale="92500"/>
            </a:bodyPr>
            <a:lstStyle/>
            <a:p>
              <a:pPr marL="0" lvl="0" indent="0" rtl="0">
                <a:spcBef>
                  <a:spcPts val="0"/>
                </a:spcBef>
                <a:spcAft>
                  <a:spcPts val="0"/>
                </a:spcAft>
                <a:buNone/>
              </a:pPr>
              <a:r>
                <a:rPr lang="en-GB" sz="1950" b="1" dirty="0">
                  <a:solidFill>
                    <a:schemeClr val="dk1"/>
                  </a:solidFill>
                  <a:latin typeface="Nunito Sans"/>
                  <a:ea typeface="Nunito Sans"/>
                  <a:cs typeface="Nunito Sans"/>
                  <a:sym typeface="Nunito Sans"/>
                </a:rPr>
                <a:t>4.   </a:t>
              </a:r>
              <a:r>
                <a:rPr lang="en-GB" sz="1950" b="1" spc="300" dirty="0">
                  <a:solidFill>
                    <a:schemeClr val="dk1"/>
                  </a:solidFill>
                  <a:latin typeface="Nunito Sans"/>
                  <a:ea typeface="Nunito Sans"/>
                  <a:cs typeface="Nunito Sans"/>
                  <a:sym typeface="Nunito Sans"/>
                </a:rPr>
                <a:t>CNN+LSTM</a:t>
              </a:r>
              <a:endParaRPr sz="1950" b="1" spc="300" dirty="0">
                <a:solidFill>
                  <a:schemeClr val="dk1"/>
                </a:solidFill>
                <a:latin typeface="Nunito Sans"/>
                <a:ea typeface="Nunito Sans"/>
                <a:cs typeface="Nunito Sans"/>
                <a:sym typeface="Nunito Sans"/>
              </a:endParaRPr>
            </a:p>
          </p:txBody>
        </p:sp>
        <p:sp>
          <p:nvSpPr>
            <p:cNvPr id="590" name="Google Shape;590;p67"/>
            <p:cNvSpPr txBox="1"/>
            <p:nvPr/>
          </p:nvSpPr>
          <p:spPr>
            <a:xfrm>
              <a:off x="2910750" y="4214155"/>
              <a:ext cx="5533200" cy="9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F9FAFB"/>
                  </a:solidFill>
                  <a:latin typeface="Inter"/>
                  <a:ea typeface="Inter"/>
                  <a:cs typeface="Inter"/>
                  <a:sym typeface="Inter"/>
                </a:rPr>
                <a:t>Our final architecture combines CNN spatial feature extraction with LSTM temporal modeling. This hybrid approach achieved peak performance (PV R²=0.983, Wind R²=0.965) by capturing both local patterns and long-term dependencies simultaneously.</a:t>
              </a:r>
              <a:endParaRPr sz="1100">
                <a:solidFill>
                  <a:schemeClr val="dk1"/>
                </a:solidFill>
                <a:latin typeface="Nunito Sans"/>
                <a:ea typeface="Nunito Sans"/>
                <a:cs typeface="Nunito Sans"/>
                <a:sym typeface="Nunito Sans"/>
              </a:endParaRPr>
            </a:p>
          </p:txBody>
        </p:sp>
      </p:grpSp>
      <p:sp>
        <p:nvSpPr>
          <p:cNvPr id="591" name="Google Shape;591;p67"/>
          <p:cNvSpPr txBox="1"/>
          <p:nvPr/>
        </p:nvSpPr>
        <p:spPr>
          <a:xfrm>
            <a:off x="1150725" y="2054300"/>
            <a:ext cx="1305300" cy="615600"/>
          </a:xfrm>
          <a:prstGeom prst="rect">
            <a:avLst/>
          </a:prstGeom>
          <a:noFill/>
          <a:ln>
            <a:noFill/>
          </a:ln>
        </p:spPr>
        <p:txBody>
          <a:bodyPr spcFirstLastPara="1" wrap="square" lIns="91425" tIns="91425" rIns="91425" bIns="91425" anchor="ctr" anchorCtr="0">
            <a:noAutofit/>
          </a:bodyPr>
          <a:lstStyle/>
          <a:p>
            <a:pPr marL="0" lvl="0" indent="0" algn="ctr" rtl="0">
              <a:lnSpc>
                <a:spcPct val="60000"/>
              </a:lnSpc>
              <a:spcBef>
                <a:spcPts val="0"/>
              </a:spcBef>
              <a:spcAft>
                <a:spcPts val="0"/>
              </a:spcAft>
              <a:buNone/>
            </a:pPr>
            <a:r>
              <a:rPr lang="en-GB" sz="1985" b="1">
                <a:latin typeface="Darker Grotesque"/>
                <a:ea typeface="Darker Grotesque"/>
                <a:cs typeface="Darker Grotesque"/>
                <a:sym typeface="Darker Grotesque"/>
              </a:rPr>
              <a:t>Tree Based Models</a:t>
            </a:r>
            <a:endParaRPr sz="1200">
              <a:solidFill>
                <a:schemeClr val="dk1"/>
              </a:solidFill>
              <a:latin typeface="Nunito Sans"/>
              <a:ea typeface="Nunito Sans"/>
              <a:cs typeface="Nunito Sans"/>
              <a:sym typeface="Nunito Sans"/>
            </a:endParaRPr>
          </a:p>
        </p:txBody>
      </p:sp>
      <p:sp>
        <p:nvSpPr>
          <p:cNvPr id="2" name="TextBox 1">
            <a:extLst>
              <a:ext uri="{FF2B5EF4-FFF2-40B4-BE49-F238E27FC236}">
                <a16:creationId xmlns:a16="http://schemas.microsoft.com/office/drawing/2014/main" id="{39A853DD-1DAC-984F-012A-B4FCCE1AE8BA}"/>
              </a:ext>
            </a:extLst>
          </p:cNvPr>
          <p:cNvSpPr txBox="1"/>
          <p:nvPr/>
        </p:nvSpPr>
        <p:spPr>
          <a:xfrm>
            <a:off x="647562" y="1120402"/>
            <a:ext cx="495227" cy="400110"/>
          </a:xfrm>
          <a:prstGeom prst="rect">
            <a:avLst/>
          </a:prstGeom>
          <a:noFill/>
        </p:spPr>
        <p:txBody>
          <a:bodyPr wrap="square" rtlCol="0">
            <a:spAutoFit/>
          </a:bodyPr>
          <a:lstStyle/>
          <a:p>
            <a:r>
              <a:rPr lang="en-IN" sz="2000" dirty="0"/>
              <a:t>1.</a:t>
            </a:r>
          </a:p>
        </p:txBody>
      </p:sp>
      <p:sp>
        <p:nvSpPr>
          <p:cNvPr id="3" name="TextBox 2">
            <a:extLst>
              <a:ext uri="{FF2B5EF4-FFF2-40B4-BE49-F238E27FC236}">
                <a16:creationId xmlns:a16="http://schemas.microsoft.com/office/drawing/2014/main" id="{2FC9680B-64F8-36FD-7D8A-0DBB7798FB2C}"/>
              </a:ext>
            </a:extLst>
          </p:cNvPr>
          <p:cNvSpPr txBox="1"/>
          <p:nvPr/>
        </p:nvSpPr>
        <p:spPr>
          <a:xfrm>
            <a:off x="974467" y="1149250"/>
            <a:ext cx="1657815" cy="472886"/>
          </a:xfrm>
          <a:prstGeom prst="rect">
            <a:avLst/>
          </a:prstGeom>
          <a:noFill/>
        </p:spPr>
        <p:txBody>
          <a:bodyPr wrap="square" rtlCol="0">
            <a:spAutoFit/>
          </a:bodyPr>
          <a:lstStyle/>
          <a:p>
            <a:pPr marL="126104" lvl="0">
              <a:lnSpc>
                <a:spcPct val="60000"/>
              </a:lnSpc>
              <a:buSzPts val="1986"/>
            </a:pPr>
            <a:r>
              <a:rPr lang="en-GB" sz="1950" b="1" dirty="0">
                <a:latin typeface="Darker Grotesque"/>
                <a:ea typeface="Darker Grotesque"/>
                <a:cs typeface="Darker Grotesque"/>
                <a:sym typeface="Darker Grotesque"/>
              </a:rPr>
              <a:t>Linear Models (Baseline)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68"/>
          <p:cNvSpPr txBox="1">
            <a:spLocks noGrp="1"/>
          </p:cNvSpPr>
          <p:nvPr>
            <p:ph type="title"/>
          </p:nvPr>
        </p:nvSpPr>
        <p:spPr>
          <a:xfrm>
            <a:off x="213800" y="229888"/>
            <a:ext cx="57072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KEY OBSERVATIONS</a:t>
            </a:r>
            <a:endParaRPr/>
          </a:p>
        </p:txBody>
      </p:sp>
      <p:sp>
        <p:nvSpPr>
          <p:cNvPr id="597" name="Google Shape;597;p68"/>
          <p:cNvSpPr/>
          <p:nvPr/>
        </p:nvSpPr>
        <p:spPr>
          <a:xfrm>
            <a:off x="149700" y="845488"/>
            <a:ext cx="8750700" cy="897600"/>
          </a:xfrm>
          <a:prstGeom prst="roundRect">
            <a:avLst>
              <a:gd name="adj" fmla="val 19759"/>
            </a:avLst>
          </a:prstGeom>
          <a:solidFill>
            <a:srgbClr val="134F5C"/>
          </a:solidFill>
          <a:ln w="21000" cap="flat" cmpd="sng">
            <a:solidFill>
              <a:srgbClr val="595959"/>
            </a:solidFill>
            <a:prstDash val="solid"/>
            <a:round/>
            <a:headEnd type="none" w="sm" len="sm"/>
            <a:tailEnd type="none" w="sm" len="sm"/>
          </a:ln>
        </p:spPr>
        <p:txBody>
          <a:bodyPr spcFirstLastPara="1" wrap="square" lIns="100875" tIns="100875" rIns="100875" bIns="100875" anchor="ctr" anchorCtr="0">
            <a:noAutofit/>
          </a:bodyPr>
          <a:lstStyle/>
          <a:p>
            <a:pPr marL="0" lvl="0" indent="0" algn="l" rtl="0">
              <a:lnSpc>
                <a:spcPct val="115000"/>
              </a:lnSpc>
              <a:spcBef>
                <a:spcPts val="1200"/>
              </a:spcBef>
              <a:spcAft>
                <a:spcPts val="1200"/>
              </a:spcAft>
              <a:buNone/>
            </a:pPr>
            <a:r>
              <a:rPr lang="en-GB" sz="1200">
                <a:solidFill>
                  <a:srgbClr val="F9FAFB"/>
                </a:solidFill>
                <a:latin typeface="Inter"/>
                <a:ea typeface="Inter"/>
                <a:cs typeface="Inter"/>
                <a:sym typeface="Inter"/>
              </a:rPr>
              <a:t>Solar power depends heavily on GHI, while wind requires complex temporal patterns. Simple models failed for wind prediction. Our hybrid CNN-LSTM model outperformed all others (PV R²=0.983, Wind R²=0.965) by combining spatial feature extraction with temporal sequence learning, with 48-sized windows proving optimal for capturing weather transitions.</a:t>
            </a:r>
            <a:endParaRPr sz="1000">
              <a:solidFill>
                <a:schemeClr val="dk1"/>
              </a:solidFill>
              <a:latin typeface="Inter"/>
              <a:ea typeface="Inter"/>
              <a:cs typeface="Inter"/>
              <a:sym typeface="Inter"/>
            </a:endParaRPr>
          </a:p>
        </p:txBody>
      </p:sp>
      <p:sp>
        <p:nvSpPr>
          <p:cNvPr id="598" name="Google Shape;598;p68"/>
          <p:cNvSpPr txBox="1">
            <a:spLocks noGrp="1"/>
          </p:cNvSpPr>
          <p:nvPr>
            <p:ph type="title"/>
          </p:nvPr>
        </p:nvSpPr>
        <p:spPr>
          <a:xfrm>
            <a:off x="209700" y="1725813"/>
            <a:ext cx="57072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CONCLUSION</a:t>
            </a:r>
            <a:endParaRPr/>
          </a:p>
        </p:txBody>
      </p:sp>
      <p:sp>
        <p:nvSpPr>
          <p:cNvPr id="599" name="Google Shape;599;p68"/>
          <p:cNvSpPr/>
          <p:nvPr/>
        </p:nvSpPr>
        <p:spPr>
          <a:xfrm>
            <a:off x="213800" y="2264325"/>
            <a:ext cx="2777400" cy="2774400"/>
          </a:xfrm>
          <a:prstGeom prst="roundRect">
            <a:avLst>
              <a:gd name="adj"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solidFill>
                  <a:schemeClr val="dk2"/>
                </a:solidFill>
                <a:latin typeface="Inter"/>
                <a:ea typeface="Inter"/>
                <a:cs typeface="Inter"/>
                <a:sym typeface="Inter"/>
              </a:rPr>
              <a:t>Takeaways</a:t>
            </a:r>
            <a:endParaRPr sz="1500" b="1">
              <a:solidFill>
                <a:schemeClr val="dk2"/>
              </a:solidFill>
              <a:latin typeface="Inter"/>
              <a:ea typeface="Inter"/>
              <a:cs typeface="Inter"/>
              <a:sym typeface="Inter"/>
            </a:endParaRPr>
          </a:p>
          <a:p>
            <a:pPr marL="0" lvl="0" indent="0" algn="l" rtl="0">
              <a:spcBef>
                <a:spcPts val="0"/>
              </a:spcBef>
              <a:spcAft>
                <a:spcPts val="0"/>
              </a:spcAft>
              <a:buNone/>
            </a:pPr>
            <a:endParaRPr sz="1200">
              <a:solidFill>
                <a:schemeClr val="dk2"/>
              </a:solidFill>
              <a:latin typeface="Inter"/>
              <a:ea typeface="Inter"/>
              <a:cs typeface="Inter"/>
              <a:sym typeface="Inter"/>
            </a:endParaRPr>
          </a:p>
          <a:p>
            <a:pPr marL="0" lvl="0" indent="0" algn="l" rtl="0">
              <a:spcBef>
                <a:spcPts val="0"/>
              </a:spcBef>
              <a:spcAft>
                <a:spcPts val="0"/>
              </a:spcAft>
              <a:buNone/>
            </a:pPr>
            <a:r>
              <a:rPr lang="en-GB" sz="1200">
                <a:solidFill>
                  <a:schemeClr val="dk2"/>
                </a:solidFill>
                <a:latin typeface="Inter"/>
                <a:ea typeface="Inter"/>
                <a:cs typeface="Inter"/>
                <a:sym typeface="Inter"/>
              </a:rPr>
              <a:t>The CNN-LSTM hybrid delivers superior accuracy by merging spatial and temporal learning. For practical use, Random Forest offers the best speed/accuracy balance. Solar energy depends on instant weather features like GHI, while wind energy requires complex temporal patterns, demanding different modeling strategies for each energy type.</a:t>
            </a:r>
            <a:endParaRPr>
              <a:solidFill>
                <a:schemeClr val="dk2"/>
              </a:solidFill>
              <a:latin typeface="Nunito Sans"/>
              <a:ea typeface="Nunito Sans"/>
              <a:cs typeface="Nunito Sans"/>
              <a:sym typeface="Nunito Sans"/>
            </a:endParaRPr>
          </a:p>
        </p:txBody>
      </p:sp>
      <p:sp>
        <p:nvSpPr>
          <p:cNvPr id="600" name="Google Shape;600;p68"/>
          <p:cNvSpPr/>
          <p:nvPr/>
        </p:nvSpPr>
        <p:spPr>
          <a:xfrm>
            <a:off x="3130325" y="2264325"/>
            <a:ext cx="2853600" cy="2774400"/>
          </a:xfrm>
          <a:prstGeom prst="roundRect">
            <a:avLst>
              <a:gd name="adj" fmla="val 16667"/>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endParaRPr sz="1500" b="1">
              <a:solidFill>
                <a:schemeClr val="dk2"/>
              </a:solidFill>
              <a:latin typeface="Inter"/>
              <a:ea typeface="Inter"/>
              <a:cs typeface="Inter"/>
              <a:sym typeface="Inter"/>
            </a:endParaRPr>
          </a:p>
          <a:p>
            <a:pPr marL="0" lvl="0" indent="0" algn="l" rtl="0">
              <a:spcBef>
                <a:spcPts val="0"/>
              </a:spcBef>
              <a:spcAft>
                <a:spcPts val="0"/>
              </a:spcAft>
              <a:buNone/>
            </a:pPr>
            <a:endParaRPr sz="1500" b="1">
              <a:solidFill>
                <a:schemeClr val="dk2"/>
              </a:solidFill>
              <a:latin typeface="Inter"/>
              <a:ea typeface="Inter"/>
              <a:cs typeface="Inter"/>
              <a:sym typeface="Inter"/>
            </a:endParaRPr>
          </a:p>
          <a:p>
            <a:pPr marL="0" lvl="0" indent="0" algn="l" rtl="0">
              <a:spcBef>
                <a:spcPts val="0"/>
              </a:spcBef>
              <a:spcAft>
                <a:spcPts val="0"/>
              </a:spcAft>
              <a:buNone/>
            </a:pPr>
            <a:r>
              <a:rPr lang="en-GB" sz="1200">
                <a:solidFill>
                  <a:schemeClr val="dk2"/>
                </a:solidFill>
                <a:latin typeface="Inter"/>
                <a:ea typeface="Inter"/>
                <a:cs typeface="Inter"/>
                <a:sym typeface="Inter"/>
              </a:rPr>
              <a:t>Computational demand for deep learning limits real-time use. Model performance is constrained by data quality and may not generalize to new locations. Hybrid models also sacrifice interpretability, creating a "black box" problem that can hinder trust and adoption for critical grid operations.</a:t>
            </a:r>
            <a:endParaRPr>
              <a:solidFill>
                <a:schemeClr val="dk2"/>
              </a:solidFill>
              <a:latin typeface="Nunito Sans"/>
              <a:ea typeface="Nunito Sans"/>
              <a:cs typeface="Nunito Sans"/>
              <a:sym typeface="Nunito Sans"/>
            </a:endParaRPr>
          </a:p>
        </p:txBody>
      </p:sp>
      <p:sp>
        <p:nvSpPr>
          <p:cNvPr id="601" name="Google Shape;601;p68"/>
          <p:cNvSpPr/>
          <p:nvPr/>
        </p:nvSpPr>
        <p:spPr>
          <a:xfrm>
            <a:off x="6123050" y="2264325"/>
            <a:ext cx="2777400" cy="2712300"/>
          </a:xfrm>
          <a:prstGeom prst="roundRect">
            <a:avLst>
              <a:gd name="adj" fmla="val 16667"/>
            </a:avLst>
          </a:prstGeom>
          <a:solidFill>
            <a:srgbClr val="83AF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b="1">
                <a:solidFill>
                  <a:schemeClr val="dk2"/>
                </a:solidFill>
                <a:latin typeface="Inter"/>
                <a:ea typeface="Inter"/>
                <a:cs typeface="Inter"/>
                <a:sym typeface="Inter"/>
              </a:rPr>
              <a:t>Future Works</a:t>
            </a:r>
            <a:endParaRPr sz="1500" b="1">
              <a:solidFill>
                <a:schemeClr val="dk2"/>
              </a:solidFill>
              <a:latin typeface="Inter"/>
              <a:ea typeface="Inter"/>
              <a:cs typeface="Inter"/>
              <a:sym typeface="Inter"/>
            </a:endParaRPr>
          </a:p>
          <a:p>
            <a:pPr marL="0" lvl="0" indent="0" algn="ctr" rtl="0">
              <a:spcBef>
                <a:spcPts val="0"/>
              </a:spcBef>
              <a:spcAft>
                <a:spcPts val="0"/>
              </a:spcAft>
              <a:buNone/>
            </a:pPr>
            <a:endParaRPr sz="1500" b="1">
              <a:solidFill>
                <a:schemeClr val="dk2"/>
              </a:solidFill>
              <a:latin typeface="Inter"/>
              <a:ea typeface="Inter"/>
              <a:cs typeface="Inter"/>
              <a:sym typeface="Inter"/>
            </a:endParaRPr>
          </a:p>
          <a:p>
            <a:pPr marL="0" lvl="0" indent="0" algn="l" rtl="0">
              <a:lnSpc>
                <a:spcPct val="115000"/>
              </a:lnSpc>
              <a:spcBef>
                <a:spcPts val="0"/>
              </a:spcBef>
              <a:spcAft>
                <a:spcPts val="0"/>
              </a:spcAft>
              <a:buNone/>
            </a:pPr>
            <a:r>
              <a:rPr lang="en-GB" sz="1200">
                <a:solidFill>
                  <a:srgbClr val="1B1C1D"/>
                </a:solidFill>
              </a:rPr>
              <a:t>Future work must explore simpler models for quick baselines and interpretability. We must also deploy the best model for real-time use, enhancing its utility with multi-step forecasting for grid management.</a:t>
            </a:r>
            <a:endParaRPr sz="1200">
              <a:solidFill>
                <a:srgbClr val="1B1C1D"/>
              </a:solidFill>
            </a:endParaRPr>
          </a:p>
          <a:p>
            <a:pPr marL="0" lvl="0" indent="0" algn="l" rtl="0">
              <a:spcBef>
                <a:spcPts val="1200"/>
              </a:spcBef>
              <a:spcAft>
                <a:spcPts val="0"/>
              </a:spcAft>
              <a:buNone/>
            </a:pPr>
            <a:endParaRPr sz="1200">
              <a:solidFill>
                <a:schemeClr val="dk2"/>
              </a:solidFill>
              <a:latin typeface="Inter"/>
              <a:ea typeface="Inter"/>
              <a:cs typeface="Inter"/>
              <a:sym typeface="Inter"/>
            </a:endParaRPr>
          </a:p>
        </p:txBody>
      </p:sp>
      <p:sp>
        <p:nvSpPr>
          <p:cNvPr id="602" name="Google Shape;602;p68"/>
          <p:cNvSpPr txBox="1"/>
          <p:nvPr/>
        </p:nvSpPr>
        <p:spPr>
          <a:xfrm>
            <a:off x="3793200" y="2341425"/>
            <a:ext cx="1463700" cy="33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500" b="1">
                <a:solidFill>
                  <a:schemeClr val="dk2"/>
                </a:solidFill>
                <a:latin typeface="Inter"/>
                <a:ea typeface="Inter"/>
                <a:cs typeface="Inter"/>
                <a:sym typeface="Inter"/>
              </a:rPr>
              <a:t>Limitations</a:t>
            </a:r>
            <a:endParaRPr sz="1200">
              <a:solidFill>
                <a:schemeClr val="dk1"/>
              </a:solidFill>
              <a:latin typeface="Nunito Sans"/>
              <a:ea typeface="Nunito Sans"/>
              <a:cs typeface="Nunito Sans"/>
              <a:sym typeface="Nuni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9"/>
          <p:cNvSpPr txBox="1">
            <a:spLocks noGrp="1"/>
          </p:cNvSpPr>
          <p:nvPr>
            <p:ph type="title"/>
          </p:nvPr>
        </p:nvSpPr>
        <p:spPr>
          <a:xfrm>
            <a:off x="228600" y="228600"/>
            <a:ext cx="57072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References</a:t>
            </a:r>
            <a:endParaRPr/>
          </a:p>
        </p:txBody>
      </p:sp>
      <p:sp>
        <p:nvSpPr>
          <p:cNvPr id="608" name="Google Shape;608;p69"/>
          <p:cNvSpPr txBox="1">
            <a:spLocks noGrp="1"/>
          </p:cNvSpPr>
          <p:nvPr>
            <p:ph type="body" idx="1"/>
          </p:nvPr>
        </p:nvSpPr>
        <p:spPr>
          <a:xfrm>
            <a:off x="228600" y="980400"/>
            <a:ext cx="8178300" cy="304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a:t>[1] S. Rojas Ortega, P. Castro-Correa, S. Sepulveda-Mora, and J. Castro-Correa, “Renewable energy and electricity demand time series dataset with exogenous variables at 5-minute interval,” Mendeley Data, vol. 1, 2023. </a:t>
            </a:r>
            <a:r>
              <a:rPr lang="en-GB" sz="1500" u="sng">
                <a:solidFill>
                  <a:schemeClr val="hlink"/>
                </a:solidFill>
                <a:hlinkClick r:id="rId3"/>
              </a:rPr>
              <a:t>(Link)</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GB" sz="1500"/>
              <a:t>[2] G. Van Houdt, C. Mosquera, and G. Nápoles, “A review on the long short-term memory model,” Artificial Intelligence Review, vol. 53, no. 1, pp. 1-44, 2020. </a:t>
            </a:r>
            <a:r>
              <a:rPr lang="en-GB" sz="1500" u="sng">
                <a:solidFill>
                  <a:schemeClr val="hlink"/>
                </a:solidFill>
                <a:hlinkClick r:id="rId4"/>
              </a:rPr>
              <a:t>(Link)</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GB" sz="1500"/>
              <a:t>[3] W. Hastomo, A. Digdoyo, A. Satyo, and D. Arif, “Enhancing solar energy efficiency: Predictive modeling with XGBoost and linear regression,” JIKA (Jurnal Informatika), vol. 9, no. 1, pp. 66-74, 2025. </a:t>
            </a:r>
            <a:r>
              <a:rPr lang="en-GB" sz="1500" u="sng">
                <a:solidFill>
                  <a:schemeClr val="hlink"/>
                </a:solidFill>
                <a:hlinkClick r:id="rId5"/>
              </a:rPr>
              <a:t>(Link)</a:t>
            </a:r>
            <a:endParaRPr sz="1500"/>
          </a:p>
          <a:p>
            <a:pPr marL="0" lvl="0" indent="0" algn="l" rtl="0">
              <a:spcBef>
                <a:spcPts val="0"/>
              </a:spcBef>
              <a:spcAft>
                <a:spcPts val="0"/>
              </a:spcAft>
              <a:buNone/>
            </a:pPr>
            <a:endParaRPr sz="1500"/>
          </a:p>
          <a:p>
            <a:pPr marL="0" lvl="0" indent="0" algn="l" rtl="0">
              <a:spcBef>
                <a:spcPts val="0"/>
              </a:spcBef>
              <a:spcAft>
                <a:spcPts val="0"/>
              </a:spcAft>
              <a:buNone/>
            </a:pPr>
            <a:r>
              <a:rPr lang="en-GB" sz="1500"/>
              <a:t>[4] N. P, M. Sari, and K. Kusnanto, “Predicting the potential of renewable solar energy based on weather data in Indonesia using the random forest method,” G-Tech: Jurnal Teknologi Terapan, vol. 9, no. 4, pp. 1771-1781, 2025 . </a:t>
            </a:r>
            <a:r>
              <a:rPr lang="en-GB" sz="1500" u="sng">
                <a:solidFill>
                  <a:schemeClr val="hlink"/>
                </a:solidFill>
                <a:latin typeface="Inter"/>
                <a:ea typeface="Inter"/>
                <a:cs typeface="Inter"/>
                <a:sym typeface="Inter"/>
                <a:hlinkClick r:id="rId6"/>
              </a:rPr>
              <a:t>(Link)</a:t>
            </a:r>
            <a:endParaRPr sz="1500">
              <a:latin typeface="Inter"/>
              <a:ea typeface="Inter"/>
              <a:cs typeface="Inter"/>
              <a:sym typeface="Inter"/>
            </a:endParaRPr>
          </a:p>
          <a:p>
            <a:pPr marL="0" lvl="0" indent="0" algn="l" rtl="0">
              <a:spcBef>
                <a:spcPts val="0"/>
              </a:spcBef>
              <a:spcAft>
                <a:spcPts val="800"/>
              </a:spcAft>
              <a:buNone/>
            </a:pPr>
            <a:endParaRPr sz="1500">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0"/>
          <p:cNvSpPr txBox="1"/>
          <p:nvPr/>
        </p:nvSpPr>
        <p:spPr>
          <a:xfrm>
            <a:off x="583125" y="1540250"/>
            <a:ext cx="7306500" cy="2753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3800">
              <a:solidFill>
                <a:schemeClr val="accent1"/>
              </a:solidFill>
              <a:latin typeface="Lato"/>
              <a:ea typeface="Lato"/>
              <a:cs typeface="Lato"/>
              <a:sym typeface="Lato"/>
            </a:endParaRPr>
          </a:p>
        </p:txBody>
      </p:sp>
      <p:grpSp>
        <p:nvGrpSpPr>
          <p:cNvPr id="614" name="Google Shape;614;p70"/>
          <p:cNvGrpSpPr/>
          <p:nvPr/>
        </p:nvGrpSpPr>
        <p:grpSpPr>
          <a:xfrm>
            <a:off x="2428755" y="1433644"/>
            <a:ext cx="4286479" cy="2276205"/>
            <a:chOff x="2428842" y="1526469"/>
            <a:chExt cx="4286479" cy="2276205"/>
          </a:xfrm>
        </p:grpSpPr>
        <p:sp>
          <p:nvSpPr>
            <p:cNvPr id="615" name="Google Shape;615;p70"/>
            <p:cNvSpPr/>
            <p:nvPr/>
          </p:nvSpPr>
          <p:spPr>
            <a:xfrm>
              <a:off x="2904506" y="1704474"/>
              <a:ext cx="3051000" cy="2098200"/>
            </a:xfrm>
            <a:prstGeom prst="roundRect">
              <a:avLst>
                <a:gd name="adj" fmla="val 0"/>
              </a:avLst>
            </a:prstGeom>
            <a:solidFill>
              <a:srgbClr val="B6D7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ton"/>
                <a:ea typeface="Anton"/>
                <a:cs typeface="Anton"/>
                <a:sym typeface="Anton"/>
              </a:endParaRPr>
            </a:p>
          </p:txBody>
        </p:sp>
        <p:sp>
          <p:nvSpPr>
            <p:cNvPr id="616" name="Google Shape;616;p70"/>
            <p:cNvSpPr/>
            <p:nvPr/>
          </p:nvSpPr>
          <p:spPr>
            <a:xfrm rot="5400000">
              <a:off x="2590718" y="3001600"/>
              <a:ext cx="484884" cy="808636"/>
            </a:xfrm>
            <a:custGeom>
              <a:avLst/>
              <a:gdLst/>
              <a:ahLst/>
              <a:cxnLst/>
              <a:rect l="l" t="t" r="r" b="b"/>
              <a:pathLst>
                <a:path w="21933" h="34257" extrusionOk="0">
                  <a:moveTo>
                    <a:pt x="0" y="11698"/>
                  </a:moveTo>
                  <a:lnTo>
                    <a:pt x="21933" y="34257"/>
                  </a:lnTo>
                  <a:lnTo>
                    <a:pt x="21933" y="0"/>
                  </a:lnTo>
                  <a:close/>
                </a:path>
              </a:pathLst>
            </a:custGeom>
            <a:solidFill>
              <a:srgbClr val="B6D7A8"/>
            </a:solidFill>
            <a:ln>
              <a:noFill/>
            </a:ln>
          </p:spPr>
          <p:txBody>
            <a:bodyPr/>
            <a:lstStyle/>
            <a:p>
              <a:endParaRPr lang="en-IN"/>
            </a:p>
          </p:txBody>
        </p:sp>
        <p:sp>
          <p:nvSpPr>
            <p:cNvPr id="617" name="Google Shape;617;p70"/>
            <p:cNvSpPr/>
            <p:nvPr/>
          </p:nvSpPr>
          <p:spPr>
            <a:xfrm>
              <a:off x="3164539" y="1526469"/>
              <a:ext cx="3038100" cy="2098200"/>
            </a:xfrm>
            <a:prstGeom prst="roundRect">
              <a:avLst>
                <a:gd name="adj" fmla="val 0"/>
              </a:avLst>
            </a:prstGeom>
            <a:solidFill>
              <a:srgbClr val="B0F29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ton"/>
                <a:ea typeface="Anton"/>
                <a:cs typeface="Anton"/>
                <a:sym typeface="Anton"/>
              </a:endParaRPr>
            </a:p>
          </p:txBody>
        </p:sp>
        <p:sp>
          <p:nvSpPr>
            <p:cNvPr id="618" name="Google Shape;618;p70"/>
            <p:cNvSpPr/>
            <p:nvPr/>
          </p:nvSpPr>
          <p:spPr>
            <a:xfrm rot="-5400000">
              <a:off x="6115004" y="1606589"/>
              <a:ext cx="391998" cy="808636"/>
            </a:xfrm>
            <a:custGeom>
              <a:avLst/>
              <a:gdLst/>
              <a:ahLst/>
              <a:cxnLst/>
              <a:rect l="l" t="t" r="r" b="b"/>
              <a:pathLst>
                <a:path w="21933" h="34257" extrusionOk="0">
                  <a:moveTo>
                    <a:pt x="0" y="11698"/>
                  </a:moveTo>
                  <a:lnTo>
                    <a:pt x="21933" y="34257"/>
                  </a:lnTo>
                  <a:lnTo>
                    <a:pt x="21933" y="0"/>
                  </a:lnTo>
                  <a:close/>
                </a:path>
              </a:pathLst>
            </a:custGeom>
            <a:solidFill>
              <a:srgbClr val="B0F298"/>
            </a:solidFill>
            <a:ln>
              <a:noFill/>
            </a:ln>
          </p:spPr>
          <p:txBody>
            <a:bodyPr/>
            <a:lstStyle/>
            <a:p>
              <a:endParaRPr lang="en-IN"/>
            </a:p>
          </p:txBody>
        </p:sp>
        <p:sp>
          <p:nvSpPr>
            <p:cNvPr id="619" name="Google Shape;619;p70"/>
            <p:cNvSpPr/>
            <p:nvPr/>
          </p:nvSpPr>
          <p:spPr>
            <a:xfrm>
              <a:off x="3164539" y="1704474"/>
              <a:ext cx="2790900" cy="1920000"/>
            </a:xfrm>
            <a:prstGeom prst="rect">
              <a:avLst/>
            </a:prstGeom>
            <a:solidFill>
              <a:srgbClr val="00463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nton"/>
                <a:ea typeface="Anton"/>
                <a:cs typeface="Anton"/>
                <a:sym typeface="Anton"/>
              </a:endParaRPr>
            </a:p>
          </p:txBody>
        </p:sp>
        <p:sp>
          <p:nvSpPr>
            <p:cNvPr id="620" name="Google Shape;620;p70"/>
            <p:cNvSpPr txBox="1"/>
            <p:nvPr/>
          </p:nvSpPr>
          <p:spPr>
            <a:xfrm>
              <a:off x="3308375" y="1757050"/>
              <a:ext cx="2547000" cy="1822500"/>
            </a:xfrm>
            <a:prstGeom prst="rect">
              <a:avLst/>
            </a:prstGeom>
            <a:noFill/>
            <a:ln>
              <a:noFill/>
            </a:ln>
          </p:spPr>
          <p:txBody>
            <a:bodyPr spcFirstLastPara="1" wrap="square" lIns="0" tIns="91425" rIns="0" bIns="0" anchor="t" anchorCtr="0">
              <a:normAutofit lnSpcReduction="10000"/>
            </a:bodyPr>
            <a:lstStyle/>
            <a:p>
              <a:pPr marL="0" lvl="0" indent="0" algn="l" rtl="0">
                <a:lnSpc>
                  <a:spcPct val="105000"/>
                </a:lnSpc>
                <a:spcBef>
                  <a:spcPts val="0"/>
                </a:spcBef>
                <a:spcAft>
                  <a:spcPts val="0"/>
                </a:spcAft>
                <a:buNone/>
              </a:pPr>
              <a:r>
                <a:rPr lang="en-GB" sz="5500">
                  <a:solidFill>
                    <a:srgbClr val="F9DFEC"/>
                  </a:solidFill>
                  <a:latin typeface="Anton"/>
                  <a:ea typeface="Anton"/>
                  <a:cs typeface="Anton"/>
                  <a:sym typeface="Anton"/>
                </a:rPr>
                <a:t>THANK </a:t>
              </a:r>
              <a:r>
                <a:rPr lang="en-GB" sz="5500" u="sng">
                  <a:solidFill>
                    <a:srgbClr val="F9DFEC"/>
                  </a:solidFill>
                  <a:latin typeface="Anton"/>
                  <a:ea typeface="Anton"/>
                  <a:cs typeface="Anton"/>
                  <a:sym typeface="Anton"/>
                </a:rPr>
                <a:t>YOU</a:t>
              </a:r>
              <a:endParaRPr sz="5500">
                <a:solidFill>
                  <a:srgbClr val="F9DFEC"/>
                </a:solidFill>
                <a:latin typeface="Anton"/>
                <a:ea typeface="Anton"/>
                <a:cs typeface="Anton"/>
                <a:sym typeface="Anton"/>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8"/>
          <p:cNvSpPr txBox="1">
            <a:spLocks noGrp="1"/>
          </p:cNvSpPr>
          <p:nvPr>
            <p:ph type="title"/>
          </p:nvPr>
        </p:nvSpPr>
        <p:spPr>
          <a:xfrm>
            <a:off x="311700" y="315925"/>
            <a:ext cx="8520600" cy="5694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sz="2500">
                <a:latin typeface="Roboto"/>
                <a:ea typeface="Roboto"/>
                <a:cs typeface="Roboto"/>
                <a:sym typeface="Roboto"/>
              </a:rPr>
              <a:t>Roles &amp; Responsibilities</a:t>
            </a:r>
            <a:endParaRPr sz="2500"/>
          </a:p>
        </p:txBody>
      </p:sp>
      <p:graphicFrame>
        <p:nvGraphicFramePr>
          <p:cNvPr id="480" name="Google Shape;480;p58"/>
          <p:cNvGraphicFramePr/>
          <p:nvPr/>
        </p:nvGraphicFramePr>
        <p:xfrm>
          <a:off x="649113" y="952950"/>
          <a:ext cx="3000000" cy="3000000"/>
        </p:xfrm>
        <a:graphic>
          <a:graphicData uri="http://schemas.openxmlformats.org/drawingml/2006/table">
            <a:tbl>
              <a:tblPr>
                <a:noFill/>
                <a:tableStyleId>{4AD4D81F-CFA8-43AF-9CDF-A7087E94E3A8}</a:tableStyleId>
              </a:tblPr>
              <a:tblGrid>
                <a:gridCol w="1954825">
                  <a:extLst>
                    <a:ext uri="{9D8B030D-6E8A-4147-A177-3AD203B41FA5}">
                      <a16:colId xmlns:a16="http://schemas.microsoft.com/office/drawing/2014/main" val="20000"/>
                    </a:ext>
                  </a:extLst>
                </a:gridCol>
                <a:gridCol w="2185725">
                  <a:extLst>
                    <a:ext uri="{9D8B030D-6E8A-4147-A177-3AD203B41FA5}">
                      <a16:colId xmlns:a16="http://schemas.microsoft.com/office/drawing/2014/main" val="20001"/>
                    </a:ext>
                  </a:extLst>
                </a:gridCol>
                <a:gridCol w="4042625">
                  <a:extLst>
                    <a:ext uri="{9D8B030D-6E8A-4147-A177-3AD203B41FA5}">
                      <a16:colId xmlns:a16="http://schemas.microsoft.com/office/drawing/2014/main" val="20002"/>
                    </a:ext>
                  </a:extLst>
                </a:gridCol>
              </a:tblGrid>
              <a:tr h="723950">
                <a:tc>
                  <a:txBody>
                    <a:bodyPr/>
                    <a:lstStyle/>
                    <a:p>
                      <a:pPr marL="0" lvl="0" indent="0" algn="ctr" rtl="0">
                        <a:lnSpc>
                          <a:spcPct val="115000"/>
                        </a:lnSpc>
                        <a:spcBef>
                          <a:spcPts val="0"/>
                        </a:spcBef>
                        <a:spcAft>
                          <a:spcPts val="0"/>
                        </a:spcAft>
                        <a:buNone/>
                      </a:pPr>
                      <a:r>
                        <a:rPr lang="en-GB" b="1">
                          <a:solidFill>
                            <a:schemeClr val="dk1"/>
                          </a:solidFill>
                        </a:rPr>
                        <a:t>Name</a:t>
                      </a:r>
                      <a:endParaRPr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E2457"/>
                    </a:solidFill>
                  </a:tcPr>
                </a:tc>
                <a:tc>
                  <a:txBody>
                    <a:bodyPr/>
                    <a:lstStyle/>
                    <a:p>
                      <a:pPr marL="0" lvl="0" indent="0" algn="ctr" rtl="0">
                        <a:lnSpc>
                          <a:spcPct val="115000"/>
                        </a:lnSpc>
                        <a:spcBef>
                          <a:spcPts val="0"/>
                        </a:spcBef>
                        <a:spcAft>
                          <a:spcPts val="0"/>
                        </a:spcAft>
                        <a:buNone/>
                      </a:pPr>
                      <a:r>
                        <a:rPr lang="en-GB" b="1">
                          <a:solidFill>
                            <a:schemeClr val="dk1"/>
                          </a:solidFill>
                        </a:rPr>
                        <a:t>Roll Number</a:t>
                      </a:r>
                      <a:endParaRPr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E2457"/>
                    </a:solidFill>
                  </a:tcPr>
                </a:tc>
                <a:tc>
                  <a:txBody>
                    <a:bodyPr/>
                    <a:lstStyle/>
                    <a:p>
                      <a:pPr marL="0" lvl="0" indent="0" algn="ctr" rtl="0">
                        <a:lnSpc>
                          <a:spcPct val="115000"/>
                        </a:lnSpc>
                        <a:spcBef>
                          <a:spcPts val="0"/>
                        </a:spcBef>
                        <a:spcAft>
                          <a:spcPts val="0"/>
                        </a:spcAft>
                        <a:buNone/>
                      </a:pPr>
                      <a:r>
                        <a:rPr lang="en-GB" b="1">
                          <a:solidFill>
                            <a:schemeClr val="dk1"/>
                          </a:solidFill>
                        </a:rPr>
                        <a:t>Roles &amp; Responsibilities</a:t>
                      </a:r>
                      <a:endParaRPr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E2457"/>
                    </a:solidFill>
                  </a:tcPr>
                </a:tc>
                <a:extLst>
                  <a:ext uri="{0D108BD9-81ED-4DB2-BD59-A6C34878D82A}">
                    <a16:rowId xmlns:a16="http://schemas.microsoft.com/office/drawing/2014/main" val="10000"/>
                  </a:ext>
                </a:extLst>
              </a:tr>
              <a:tr h="632625">
                <a:tc>
                  <a:txBody>
                    <a:bodyPr/>
                    <a:lstStyle/>
                    <a:p>
                      <a:pPr marL="0" lvl="0" indent="0" algn="ctr" rtl="0">
                        <a:spcBef>
                          <a:spcPts val="0"/>
                        </a:spcBef>
                        <a:spcAft>
                          <a:spcPts val="0"/>
                        </a:spcAft>
                        <a:buNone/>
                      </a:pPr>
                      <a:r>
                        <a:rPr lang="en-GB" sz="1300" b="1"/>
                        <a:t>Mihika</a:t>
                      </a:r>
                      <a:endParaRPr sz="1300" b="1">
                        <a:solidFill>
                          <a:schemeClr val="lt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sz="1300">
                          <a:solidFill>
                            <a:schemeClr val="dk1"/>
                          </a:solidFill>
                        </a:rPr>
                        <a:t>2301CS31</a:t>
                      </a:r>
                      <a:endParaRPr sz="13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300">
                          <a:solidFill>
                            <a:schemeClr val="dk1"/>
                          </a:solidFill>
                        </a:rPr>
                        <a:t>Built predictive models: implemented Linear Regression and Random Forest.</a:t>
                      </a:r>
                      <a:endParaRPr sz="13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07900">
                <a:tc>
                  <a:txBody>
                    <a:bodyPr/>
                    <a:lstStyle/>
                    <a:p>
                      <a:pPr marL="0" lvl="0" indent="0" algn="ctr" rtl="0">
                        <a:spcBef>
                          <a:spcPts val="0"/>
                        </a:spcBef>
                        <a:spcAft>
                          <a:spcPts val="0"/>
                        </a:spcAft>
                        <a:buNone/>
                      </a:pPr>
                      <a:r>
                        <a:rPr lang="en-GB" sz="1300" b="1">
                          <a:solidFill>
                            <a:schemeClr val="dk2"/>
                          </a:solidFill>
                        </a:rPr>
                        <a:t>Saniya Prakash</a:t>
                      </a:r>
                      <a:endParaRPr sz="1300" b="1">
                        <a:solidFill>
                          <a:schemeClr val="dk2"/>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sz="1300">
                          <a:solidFill>
                            <a:schemeClr val="dk1"/>
                          </a:solidFill>
                        </a:rPr>
                        <a:t>2301CS49</a:t>
                      </a:r>
                      <a:endParaRPr sz="13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300">
                          <a:solidFill>
                            <a:schemeClr val="dk1"/>
                          </a:solidFill>
                        </a:rPr>
                        <a:t>Data preprocessing: outlier detection, normalization, and feature engineering. Implemented XGBoost.</a:t>
                      </a:r>
                      <a:endParaRPr sz="13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46975">
                <a:tc>
                  <a:txBody>
                    <a:bodyPr/>
                    <a:lstStyle/>
                    <a:p>
                      <a:pPr marL="0" lvl="0" indent="0" algn="ctr" rtl="0">
                        <a:spcBef>
                          <a:spcPts val="0"/>
                        </a:spcBef>
                        <a:spcAft>
                          <a:spcPts val="0"/>
                        </a:spcAft>
                        <a:buNone/>
                      </a:pPr>
                      <a:r>
                        <a:rPr lang="en-GB" sz="1300" b="1">
                          <a:solidFill>
                            <a:schemeClr val="dk2"/>
                          </a:solidFill>
                        </a:rPr>
                        <a:t>Shefali Bishnoi</a:t>
                      </a:r>
                      <a:endParaRPr sz="1300" b="1">
                        <a:solidFill>
                          <a:schemeClr val="dk2"/>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sz="1300">
                          <a:solidFill>
                            <a:schemeClr val="dk1"/>
                          </a:solidFill>
                        </a:rPr>
                        <a:t>2301CS87</a:t>
                      </a:r>
                      <a:endParaRPr sz="13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300">
                          <a:solidFill>
                            <a:schemeClr val="dk1"/>
                          </a:solidFill>
                        </a:rPr>
                        <a:t> Implemented SVR with multiple kernels and LSTM model. Prepared research documentation. </a:t>
                      </a:r>
                      <a:endParaRPr sz="13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919325">
                <a:tc>
                  <a:txBody>
                    <a:bodyPr/>
                    <a:lstStyle/>
                    <a:p>
                      <a:pPr marL="0" lvl="0" indent="0" algn="ctr" rtl="0">
                        <a:spcBef>
                          <a:spcPts val="0"/>
                        </a:spcBef>
                        <a:spcAft>
                          <a:spcPts val="0"/>
                        </a:spcAft>
                        <a:buNone/>
                      </a:pPr>
                      <a:r>
                        <a:rPr lang="en-GB" sz="1300" b="1">
                          <a:solidFill>
                            <a:schemeClr val="dk2"/>
                          </a:solidFill>
                        </a:rPr>
                        <a:t>Juhi Sahni</a:t>
                      </a:r>
                      <a:endParaRPr sz="1300" b="1">
                        <a:solidFill>
                          <a:schemeClr val="dk2"/>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sz="1300">
                          <a:solidFill>
                            <a:schemeClr val="dk1"/>
                          </a:solidFill>
                        </a:rPr>
                        <a:t>2301CS88</a:t>
                      </a:r>
                      <a:endParaRPr sz="13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300">
                          <a:solidFill>
                            <a:schemeClr val="dk1"/>
                          </a:solidFill>
                        </a:rPr>
                        <a:t>Defined overall roadmap and ensured integration. Implemented CNN+LSTM hybrid model and oversee version control.</a:t>
                      </a:r>
                      <a:endParaRPr sz="13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485" name="Google Shape;485;p59"/>
          <p:cNvGrpSpPr/>
          <p:nvPr/>
        </p:nvGrpSpPr>
        <p:grpSpPr>
          <a:xfrm>
            <a:off x="687399" y="1539070"/>
            <a:ext cx="7793222" cy="3301516"/>
            <a:chOff x="1695445" y="999450"/>
            <a:chExt cx="5753154" cy="3144600"/>
          </a:xfrm>
        </p:grpSpPr>
        <p:sp>
          <p:nvSpPr>
            <p:cNvPr id="486" name="Google Shape;486;p59"/>
            <p:cNvSpPr/>
            <p:nvPr/>
          </p:nvSpPr>
          <p:spPr>
            <a:xfrm>
              <a:off x="1695499" y="999450"/>
              <a:ext cx="2819400" cy="3144600"/>
            </a:xfrm>
            <a:prstGeom prst="roundRect">
              <a:avLst>
                <a:gd name="adj" fmla="val 7280"/>
              </a:avLst>
            </a:prstGeom>
            <a:solidFill>
              <a:srgbClr val="0E245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487" name="Google Shape;487;p59"/>
            <p:cNvSpPr txBox="1"/>
            <p:nvPr/>
          </p:nvSpPr>
          <p:spPr>
            <a:xfrm>
              <a:off x="1695445" y="1677150"/>
              <a:ext cx="2819400" cy="2466900"/>
            </a:xfrm>
            <a:prstGeom prst="rect">
              <a:avLst/>
            </a:prstGeom>
            <a:noFill/>
            <a:ln>
              <a:noFill/>
            </a:ln>
          </p:spPr>
          <p:txBody>
            <a:bodyPr spcFirstLastPara="1" wrap="square" lIns="91425" tIns="91425" rIns="91425" bIns="182875" anchor="b" anchorCtr="0">
              <a:noAutofit/>
            </a:bodyPr>
            <a:lstStyle/>
            <a:p>
              <a:pPr marL="0" lvl="0" indent="0" algn="l" rtl="0">
                <a:lnSpc>
                  <a:spcPct val="115000"/>
                </a:lnSpc>
                <a:spcBef>
                  <a:spcPts val="0"/>
                </a:spcBef>
                <a:spcAft>
                  <a:spcPts val="0"/>
                </a:spcAft>
                <a:buNone/>
              </a:pPr>
              <a:r>
                <a:rPr lang="en-GB" sz="1200">
                  <a:solidFill>
                    <a:schemeClr val="dk1"/>
                  </a:solidFill>
                </a:rPr>
                <a:t>Our environment is getting worse day by day mainly because of greenhouse gases emissions because of burning of fossil fuels leading to global warming, pollution, ozone layer depletion etc . There is an urgent need to move towards cleaner sources of energy which could lead to a more sustainable future. But to truly speed up the clean energy shift, we need better predictions. Our project is motivated by the clear problem which is  to match unstable renewable power like solar and wind energy with the need for a stable, low-cost power grid.</a:t>
              </a:r>
              <a:endParaRPr sz="1200">
                <a:solidFill>
                  <a:schemeClr val="dk1"/>
                </a:solidFill>
                <a:latin typeface="Nunito Sans"/>
                <a:ea typeface="Nunito Sans"/>
                <a:cs typeface="Nunito Sans"/>
                <a:sym typeface="Nunito Sans"/>
              </a:endParaRPr>
            </a:p>
          </p:txBody>
        </p:sp>
        <p:sp>
          <p:nvSpPr>
            <p:cNvPr id="488" name="Google Shape;488;p59"/>
            <p:cNvSpPr txBox="1"/>
            <p:nvPr/>
          </p:nvSpPr>
          <p:spPr>
            <a:xfrm>
              <a:off x="1695500" y="999450"/>
              <a:ext cx="2819400" cy="677700"/>
            </a:xfrm>
            <a:prstGeom prst="rect">
              <a:avLst/>
            </a:prstGeom>
            <a:noFill/>
            <a:ln>
              <a:noFill/>
            </a:ln>
          </p:spPr>
          <p:txBody>
            <a:bodyPr spcFirstLastPara="1" wrap="square" lIns="182875" tIns="91425" rIns="182875" bIns="91425" anchor="t" anchorCtr="0">
              <a:normAutofit/>
            </a:bodyPr>
            <a:lstStyle/>
            <a:p>
              <a:pPr marL="0" lvl="0" indent="0" algn="l" rtl="0">
                <a:lnSpc>
                  <a:spcPct val="100000"/>
                </a:lnSpc>
                <a:spcBef>
                  <a:spcPts val="0"/>
                </a:spcBef>
                <a:spcAft>
                  <a:spcPts val="0"/>
                </a:spcAft>
                <a:buNone/>
              </a:pPr>
              <a:r>
                <a:rPr lang="en-GB" sz="2400" b="1">
                  <a:solidFill>
                    <a:schemeClr val="dk1"/>
                  </a:solidFill>
                  <a:latin typeface="Darker Grotesque"/>
                  <a:ea typeface="Darker Grotesque"/>
                  <a:cs typeface="Darker Grotesque"/>
                  <a:sym typeface="Darker Grotesque"/>
                </a:rPr>
                <a:t>MOTIVATION</a:t>
              </a:r>
              <a:endParaRPr sz="2400" b="1">
                <a:solidFill>
                  <a:schemeClr val="dk1"/>
                </a:solidFill>
                <a:latin typeface="Darker Grotesque"/>
                <a:ea typeface="Darker Grotesque"/>
                <a:cs typeface="Darker Grotesque"/>
                <a:sym typeface="Darker Grotesque"/>
              </a:endParaRPr>
            </a:p>
          </p:txBody>
        </p:sp>
        <p:sp>
          <p:nvSpPr>
            <p:cNvPr id="489" name="Google Shape;489;p59"/>
            <p:cNvSpPr/>
            <p:nvPr/>
          </p:nvSpPr>
          <p:spPr>
            <a:xfrm>
              <a:off x="4629199" y="999450"/>
              <a:ext cx="2819400" cy="3144600"/>
            </a:xfrm>
            <a:prstGeom prst="roundRect">
              <a:avLst>
                <a:gd name="adj" fmla="val 7280"/>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490" name="Google Shape;490;p59"/>
            <p:cNvSpPr txBox="1"/>
            <p:nvPr/>
          </p:nvSpPr>
          <p:spPr>
            <a:xfrm>
              <a:off x="4629149" y="1677150"/>
              <a:ext cx="2819400" cy="2466900"/>
            </a:xfrm>
            <a:prstGeom prst="rect">
              <a:avLst/>
            </a:prstGeom>
            <a:noFill/>
            <a:ln>
              <a:noFill/>
            </a:ln>
          </p:spPr>
          <p:txBody>
            <a:bodyPr spcFirstLastPara="1" wrap="square" lIns="91425" tIns="91425" rIns="91425" bIns="182875" anchor="b" anchorCtr="0">
              <a:noAutofit/>
            </a:bodyPr>
            <a:lstStyle/>
            <a:p>
              <a:pPr marL="0" lvl="0" indent="0" algn="l" rtl="0">
                <a:lnSpc>
                  <a:spcPct val="115000"/>
                </a:lnSpc>
                <a:spcBef>
                  <a:spcPts val="0"/>
                </a:spcBef>
                <a:spcAft>
                  <a:spcPts val="0"/>
                </a:spcAft>
                <a:buNone/>
              </a:pPr>
              <a:r>
                <a:rPr lang="en-GB" sz="1100"/>
                <a:t>The main objective is to develop a highly accurate hybrid ML model for predicting future renewable energy output. We tested and compared five distinct machine learning models starting with simpler ones like Regression, SVR, XGBoost, and Random Forest, and progressing to the advanced deep learning model, LSTM. Our core contribution is the development and validation of the Hybrid CNN-LSTM Model. CNN captures spatial features or local patterns and LSTM captures time-based sequences or dependencies over long historical periods. This two-step process is what allows the hybrid model to outperform simpler, single-purpose models.</a:t>
              </a:r>
              <a:endParaRPr sz="1100">
                <a:latin typeface="Nunito Sans"/>
                <a:ea typeface="Nunito Sans"/>
                <a:cs typeface="Nunito Sans"/>
                <a:sym typeface="Nunito Sans"/>
              </a:endParaRPr>
            </a:p>
          </p:txBody>
        </p:sp>
        <p:sp>
          <p:nvSpPr>
            <p:cNvPr id="491" name="Google Shape;491;p59"/>
            <p:cNvSpPr txBox="1"/>
            <p:nvPr/>
          </p:nvSpPr>
          <p:spPr>
            <a:xfrm>
              <a:off x="4629193" y="999450"/>
              <a:ext cx="2819400" cy="624000"/>
            </a:xfrm>
            <a:prstGeom prst="rect">
              <a:avLst/>
            </a:prstGeom>
            <a:noFill/>
            <a:ln>
              <a:noFill/>
            </a:ln>
          </p:spPr>
          <p:txBody>
            <a:bodyPr spcFirstLastPara="1" wrap="square" lIns="182875" tIns="91425" rIns="182875" bIns="91425" anchor="t" anchorCtr="0">
              <a:normAutofit/>
            </a:bodyPr>
            <a:lstStyle/>
            <a:p>
              <a:pPr marL="0" lvl="0" indent="0" algn="l" rtl="0">
                <a:lnSpc>
                  <a:spcPct val="100000"/>
                </a:lnSpc>
                <a:spcBef>
                  <a:spcPts val="0"/>
                </a:spcBef>
                <a:spcAft>
                  <a:spcPts val="0"/>
                </a:spcAft>
                <a:buNone/>
              </a:pPr>
              <a:r>
                <a:rPr lang="en-GB" sz="2100" b="1">
                  <a:latin typeface="Darker Grotesque"/>
                  <a:ea typeface="Darker Grotesque"/>
                  <a:cs typeface="Darker Grotesque"/>
                  <a:sym typeface="Darker Grotesque"/>
                </a:rPr>
                <a:t>OBJECTIVES</a:t>
              </a:r>
              <a:endParaRPr sz="2100" b="1">
                <a:latin typeface="Darker Grotesque"/>
                <a:ea typeface="Darker Grotesque"/>
                <a:cs typeface="Darker Grotesque"/>
                <a:sym typeface="Darker Grotesque"/>
              </a:endParaRPr>
            </a:p>
          </p:txBody>
        </p:sp>
      </p:grpSp>
      <p:sp>
        <p:nvSpPr>
          <p:cNvPr id="492" name="Google Shape;492;p59"/>
          <p:cNvSpPr/>
          <p:nvPr/>
        </p:nvSpPr>
        <p:spPr>
          <a:xfrm>
            <a:off x="546650" y="331300"/>
            <a:ext cx="8034000" cy="1076700"/>
          </a:xfrm>
          <a:prstGeom prst="roundRect">
            <a:avLst>
              <a:gd name="adj" fmla="val 16667"/>
            </a:avLst>
          </a:prstGeom>
          <a:solidFill>
            <a:srgbClr val="9FC5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sp>
        <p:nvSpPr>
          <p:cNvPr id="493" name="Google Shape;493;p59"/>
          <p:cNvSpPr txBox="1"/>
          <p:nvPr/>
        </p:nvSpPr>
        <p:spPr>
          <a:xfrm>
            <a:off x="687450" y="381000"/>
            <a:ext cx="8075700" cy="107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55" b="1">
                <a:solidFill>
                  <a:schemeClr val="dk2"/>
                </a:solidFill>
                <a:latin typeface="Poppins"/>
                <a:ea typeface="Poppins"/>
                <a:cs typeface="Poppins"/>
                <a:sym typeface="Poppins"/>
              </a:rPr>
              <a:t>Problem Statement : </a:t>
            </a:r>
            <a:endParaRPr sz="2355" b="1">
              <a:solidFill>
                <a:schemeClr val="dk2"/>
              </a:solidFill>
              <a:latin typeface="Poppins"/>
              <a:ea typeface="Poppins"/>
              <a:cs typeface="Poppins"/>
              <a:sym typeface="Poppins"/>
            </a:endParaRPr>
          </a:p>
          <a:p>
            <a:pPr marL="0" lvl="0" indent="0" algn="l" rtl="0">
              <a:lnSpc>
                <a:spcPct val="115000"/>
              </a:lnSpc>
              <a:spcBef>
                <a:spcPts val="0"/>
              </a:spcBef>
              <a:spcAft>
                <a:spcPts val="0"/>
              </a:spcAft>
              <a:buNone/>
            </a:pPr>
            <a:r>
              <a:rPr lang="en-GB" sz="1900" b="1">
                <a:solidFill>
                  <a:schemeClr val="dk1"/>
                </a:solidFill>
              </a:rPr>
              <a:t>Renewable Energy Production Prediction Using Hybrid ML Models</a:t>
            </a:r>
            <a:endParaRPr sz="1900">
              <a:solidFill>
                <a:schemeClr val="dk1"/>
              </a:solidFill>
              <a:latin typeface="Poppins"/>
              <a:ea typeface="Poppins"/>
              <a:cs typeface="Poppins"/>
              <a:sym typeface="Poppins"/>
            </a:endParaRPr>
          </a:p>
          <a:p>
            <a:pPr marL="0" lvl="0" indent="0" algn="l" rtl="0">
              <a:spcBef>
                <a:spcPts val="0"/>
              </a:spcBef>
              <a:spcAft>
                <a:spcPts val="0"/>
              </a:spcAft>
              <a:buNone/>
            </a:pPr>
            <a:endParaRPr sz="355" b="1">
              <a:solidFill>
                <a:schemeClr val="dk1"/>
              </a:solidFill>
              <a:latin typeface="Poppins"/>
              <a:ea typeface="Poppins"/>
              <a:cs typeface="Poppins"/>
              <a:sym typeface="Poppins"/>
            </a:endParaRPr>
          </a:p>
          <a:p>
            <a:pPr marL="0" lvl="0" indent="0" algn="l" rtl="0">
              <a:spcBef>
                <a:spcPts val="0"/>
              </a:spcBef>
              <a:spcAft>
                <a:spcPts val="0"/>
              </a:spcAft>
              <a:buNone/>
            </a:pPr>
            <a:endParaRPr sz="2355" b="1">
              <a:solidFill>
                <a:schemeClr val="dk2"/>
              </a:solidFill>
              <a:latin typeface="Poppins"/>
              <a:ea typeface="Poppins"/>
              <a:cs typeface="Poppins"/>
              <a:sym typeface="Poppins"/>
            </a:endParaRPr>
          </a:p>
          <a:p>
            <a:pPr marL="0" lvl="0" indent="0" algn="l" rtl="0">
              <a:spcBef>
                <a:spcPts val="0"/>
              </a:spcBef>
              <a:spcAft>
                <a:spcPts val="0"/>
              </a:spcAft>
              <a:buNone/>
            </a:pPr>
            <a:endParaRPr sz="1200" b="1">
              <a:solidFill>
                <a:schemeClr val="dk2"/>
              </a:solidFill>
              <a:latin typeface="Nunito Sans"/>
              <a:ea typeface="Nunito Sans"/>
              <a:cs typeface="Nunito Sans"/>
              <a:sym typeface="Nuni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0"/>
          <p:cNvSpPr txBox="1">
            <a:spLocks noGrp="1"/>
          </p:cNvSpPr>
          <p:nvPr>
            <p:ph type="title"/>
          </p:nvPr>
        </p:nvSpPr>
        <p:spPr>
          <a:xfrm>
            <a:off x="162625" y="101200"/>
            <a:ext cx="85206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Literature Review</a:t>
            </a:r>
            <a:endParaRPr/>
          </a:p>
        </p:txBody>
      </p:sp>
      <p:sp>
        <p:nvSpPr>
          <p:cNvPr id="499" name="Google Shape;499;p60"/>
          <p:cNvSpPr txBox="1"/>
          <p:nvPr/>
        </p:nvSpPr>
        <p:spPr>
          <a:xfrm>
            <a:off x="356150" y="952500"/>
            <a:ext cx="8009400" cy="3652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dk1"/>
              </a:solidFill>
            </a:endParaRPr>
          </a:p>
        </p:txBody>
      </p:sp>
      <p:sp>
        <p:nvSpPr>
          <p:cNvPr id="500" name="Google Shape;500;p60"/>
          <p:cNvSpPr/>
          <p:nvPr/>
        </p:nvSpPr>
        <p:spPr>
          <a:xfrm>
            <a:off x="172300" y="637750"/>
            <a:ext cx="4280400" cy="2269200"/>
          </a:xfrm>
          <a:prstGeom prst="roundRect">
            <a:avLst>
              <a:gd name="adj" fmla="val 16667"/>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u="sng">
                <a:latin typeface="Nunito Sans"/>
                <a:ea typeface="Nunito Sans"/>
                <a:cs typeface="Nunito Sans"/>
                <a:sym typeface="Nunito Sans"/>
              </a:rPr>
              <a:t>KEY PRIOR WORK:</a:t>
            </a:r>
            <a:endParaRPr b="1" u="sng">
              <a:latin typeface="Nunito Sans"/>
              <a:ea typeface="Nunito Sans"/>
              <a:cs typeface="Nunito Sans"/>
              <a:sym typeface="Nunito Sans"/>
            </a:endParaRPr>
          </a:p>
          <a:p>
            <a:pPr marL="0" lvl="0" indent="0" algn="l" rtl="0">
              <a:spcBef>
                <a:spcPts val="0"/>
              </a:spcBef>
              <a:spcAft>
                <a:spcPts val="0"/>
              </a:spcAft>
              <a:buNone/>
            </a:pPr>
            <a:r>
              <a:rPr lang="en-GB" sz="900">
                <a:latin typeface="Nunito Sans"/>
                <a:ea typeface="Nunito Sans"/>
                <a:cs typeface="Nunito Sans"/>
                <a:sym typeface="Nunito Sans"/>
              </a:rPr>
              <a:t>Tree-based ensemble models such as XGBoost and Random Forest are widely recognized as strong baselines for renewable energy forecasting. Studies by Hastomo et al. and N. P et al. show that these models outperform traditional linear approaches due to their ability to capture complex, non-linear interactions within weather-related features [3,4]. To model temporal dependencies in energy production, Long Short-Term Memory (LSTM) networks are highly effective. As highlighted by Van Houdt et al., their gating architecture addresses vanishing gradients, enabling robust learning of long-term trends in time-series data [2]. Additionally, the high-resolution renewable energy dataset provided by Ortega et al. supports the development of advanced hybrid</a:t>
            </a:r>
            <a:r>
              <a:rPr lang="en-GB" sz="1100">
                <a:latin typeface="Nunito Sans"/>
                <a:ea typeface="Nunito Sans"/>
                <a:cs typeface="Nunito Sans"/>
                <a:sym typeface="Nunito Sans"/>
              </a:rPr>
              <a:t> </a:t>
            </a:r>
            <a:r>
              <a:rPr lang="en-GB" sz="900">
                <a:latin typeface="Nunito Sans"/>
                <a:ea typeface="Nunito Sans"/>
                <a:cs typeface="Nunito Sans"/>
                <a:sym typeface="Nunito Sans"/>
              </a:rPr>
              <a:t>forecasting frameworks [1].</a:t>
            </a:r>
            <a:endParaRPr sz="900">
              <a:latin typeface="Nunito Sans"/>
              <a:ea typeface="Nunito Sans"/>
              <a:cs typeface="Nunito Sans"/>
              <a:sym typeface="Nunito Sans"/>
            </a:endParaRPr>
          </a:p>
          <a:p>
            <a:pPr marL="0" lvl="0" indent="0" algn="l" rtl="0">
              <a:spcBef>
                <a:spcPts val="0"/>
              </a:spcBef>
              <a:spcAft>
                <a:spcPts val="0"/>
              </a:spcAft>
              <a:buNone/>
            </a:pPr>
            <a:endParaRPr sz="1100">
              <a:latin typeface="Nunito Sans"/>
              <a:ea typeface="Nunito Sans"/>
              <a:cs typeface="Nunito Sans"/>
              <a:sym typeface="Nunito Sans"/>
            </a:endParaRPr>
          </a:p>
        </p:txBody>
      </p:sp>
      <p:sp>
        <p:nvSpPr>
          <p:cNvPr id="501" name="Google Shape;501;p60"/>
          <p:cNvSpPr/>
          <p:nvPr/>
        </p:nvSpPr>
        <p:spPr>
          <a:xfrm>
            <a:off x="4525050" y="651400"/>
            <a:ext cx="4327500" cy="2269200"/>
          </a:xfrm>
          <a:prstGeom prst="roundRect">
            <a:avLst>
              <a:gd name="adj" fmla="val 1666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b="1" u="sng">
                <a:solidFill>
                  <a:srgbClr val="0F1115"/>
                </a:solidFill>
                <a:latin typeface="Inter"/>
                <a:ea typeface="Inter"/>
                <a:cs typeface="Inter"/>
                <a:sym typeface="Inter"/>
              </a:rPr>
              <a:t>IDENTIFIED GAPS:</a:t>
            </a:r>
            <a:endParaRPr b="1" u="sng">
              <a:solidFill>
                <a:srgbClr val="0F1115"/>
              </a:solidFill>
              <a:latin typeface="Inter"/>
              <a:ea typeface="Inter"/>
              <a:cs typeface="Inter"/>
              <a:sym typeface="Inter"/>
            </a:endParaRPr>
          </a:p>
          <a:p>
            <a:pPr marL="0" lvl="0" indent="0" algn="l" rtl="0">
              <a:spcBef>
                <a:spcPts val="0"/>
              </a:spcBef>
              <a:spcAft>
                <a:spcPts val="0"/>
              </a:spcAft>
              <a:buNone/>
            </a:pPr>
            <a:r>
              <a:rPr lang="en-GB" sz="1000">
                <a:solidFill>
                  <a:srgbClr val="0F1115"/>
                </a:solidFill>
                <a:latin typeface="Inter"/>
                <a:ea typeface="Inter"/>
                <a:cs typeface="Inter"/>
                <a:sym typeface="Inter"/>
              </a:rPr>
              <a:t>Most existing studies, including [3] and [4], focus on predicting only one type of renewable source such as solar without considering how multiple energy sources interact in real hybrid systems. This creates a gap in multi-source forecasting. Although LSTM models handle temporal patterns well [2], they are not designed to capture complex spatial relationships present in modern datasets. As shown in [1], renewable energy data often includes multiple exogenous variables, but LSTMs alone struggle to learn these combined spatio-temporal dependencies effectively.</a:t>
            </a:r>
            <a:endParaRPr sz="800">
              <a:latin typeface="Nunito Sans"/>
              <a:ea typeface="Nunito Sans"/>
              <a:cs typeface="Nunito Sans"/>
              <a:sym typeface="Nunito Sans"/>
            </a:endParaRPr>
          </a:p>
        </p:txBody>
      </p:sp>
      <p:sp>
        <p:nvSpPr>
          <p:cNvPr id="502" name="Google Shape;502;p60"/>
          <p:cNvSpPr/>
          <p:nvPr/>
        </p:nvSpPr>
        <p:spPr>
          <a:xfrm>
            <a:off x="162625" y="3117650"/>
            <a:ext cx="8689800" cy="1860300"/>
          </a:xfrm>
          <a:prstGeom prst="roundRect">
            <a:avLst>
              <a:gd name="adj" fmla="val 16667"/>
            </a:avLst>
          </a:prstGeom>
          <a:solidFill>
            <a:srgbClr val="BDCFF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u="sng">
                <a:solidFill>
                  <a:schemeClr val="dk2"/>
                </a:solidFill>
                <a:latin typeface="Nunito Sans"/>
                <a:ea typeface="Nunito Sans"/>
                <a:cs typeface="Nunito Sans"/>
                <a:sym typeface="Nunito Sans"/>
              </a:rPr>
              <a:t>CITATIONS:</a:t>
            </a:r>
            <a:endParaRPr b="1" u="sng">
              <a:solidFill>
                <a:schemeClr val="dk2"/>
              </a:solidFill>
              <a:latin typeface="Nunito Sans"/>
              <a:ea typeface="Nunito Sans"/>
              <a:cs typeface="Nunito Sans"/>
              <a:sym typeface="Nunito Sans"/>
            </a:endParaRPr>
          </a:p>
          <a:p>
            <a:pPr marL="0" lvl="0" indent="0" algn="ctr" rtl="0">
              <a:spcBef>
                <a:spcPts val="0"/>
              </a:spcBef>
              <a:spcAft>
                <a:spcPts val="0"/>
              </a:spcAft>
              <a:buNone/>
            </a:pPr>
            <a:endParaRPr b="1" u="sng">
              <a:solidFill>
                <a:schemeClr val="lt1"/>
              </a:solidFill>
              <a:latin typeface="Nunito Sans"/>
              <a:ea typeface="Nunito Sans"/>
              <a:cs typeface="Nunito Sans"/>
              <a:sym typeface="Nunito Sans"/>
            </a:endParaRPr>
          </a:p>
          <a:p>
            <a:pPr marL="0" lvl="0" indent="0" algn="l" rtl="0">
              <a:spcBef>
                <a:spcPts val="0"/>
              </a:spcBef>
              <a:spcAft>
                <a:spcPts val="0"/>
              </a:spcAft>
              <a:buNone/>
            </a:pPr>
            <a:r>
              <a:rPr lang="en-GB" sz="1000">
                <a:solidFill>
                  <a:schemeClr val="lt1"/>
                </a:solidFill>
                <a:latin typeface="Nunito Sans"/>
                <a:ea typeface="Nunito Sans"/>
                <a:cs typeface="Nunito Sans"/>
                <a:sym typeface="Nunito Sans"/>
              </a:rPr>
              <a:t>[</a:t>
            </a:r>
            <a:r>
              <a:rPr lang="en-GB" sz="1000">
                <a:solidFill>
                  <a:srgbClr val="0F1115"/>
                </a:solidFill>
                <a:latin typeface="Nunito Sans"/>
                <a:ea typeface="Nunito Sans"/>
                <a:cs typeface="Nunito Sans"/>
                <a:sym typeface="Nunito Sans"/>
              </a:rPr>
              <a:t>1] S. Rojas Ortega, P. Castro-Correa, S. Sepulveda-Mora, and J. Castro-Correa, “Renewable energy and electricity demand time series dataset with exogenous variables at 5-minute interval,” Mendeley Data, vol. 1, 2023.</a:t>
            </a:r>
            <a:endParaRPr sz="1000">
              <a:solidFill>
                <a:srgbClr val="0F1115"/>
              </a:solidFill>
              <a:latin typeface="Nunito Sans"/>
              <a:ea typeface="Nunito Sans"/>
              <a:cs typeface="Nunito Sans"/>
              <a:sym typeface="Nunito Sans"/>
            </a:endParaRPr>
          </a:p>
          <a:p>
            <a:pPr marL="0" lvl="0" indent="0" algn="l" rtl="0">
              <a:spcBef>
                <a:spcPts val="0"/>
              </a:spcBef>
              <a:spcAft>
                <a:spcPts val="0"/>
              </a:spcAft>
              <a:buNone/>
            </a:pPr>
            <a:r>
              <a:rPr lang="en-GB" sz="1000">
                <a:solidFill>
                  <a:srgbClr val="0F1115"/>
                </a:solidFill>
                <a:latin typeface="Nunito Sans"/>
                <a:ea typeface="Nunito Sans"/>
                <a:cs typeface="Nunito Sans"/>
                <a:sym typeface="Nunito Sans"/>
              </a:rPr>
              <a:t>[2] G. Van Houdt, C. Mosquera, and G. Nápoles, “A review on the long short-term memory model,” Artificial Intelligence Review, vol. 53, no. 1, pp. 1-44, 2020.</a:t>
            </a:r>
            <a:endParaRPr sz="1000">
              <a:solidFill>
                <a:srgbClr val="0F1115"/>
              </a:solidFill>
              <a:latin typeface="Nunito Sans"/>
              <a:ea typeface="Nunito Sans"/>
              <a:cs typeface="Nunito Sans"/>
              <a:sym typeface="Nunito Sans"/>
            </a:endParaRPr>
          </a:p>
          <a:p>
            <a:pPr marL="0" lvl="0" indent="0" algn="l" rtl="0">
              <a:spcBef>
                <a:spcPts val="0"/>
              </a:spcBef>
              <a:spcAft>
                <a:spcPts val="0"/>
              </a:spcAft>
              <a:buNone/>
            </a:pPr>
            <a:r>
              <a:rPr lang="en-GB" sz="1000">
                <a:solidFill>
                  <a:srgbClr val="0F1115"/>
                </a:solidFill>
                <a:latin typeface="Nunito Sans"/>
                <a:ea typeface="Nunito Sans"/>
                <a:cs typeface="Nunito Sans"/>
                <a:sym typeface="Nunito Sans"/>
              </a:rPr>
              <a:t>[3] W. Hastomo, A. Digdoyo, A. Satyo, and D. Arif, “Enhancing solar energy efficiency: Predictive modeling with XGBoost and linear regression,” JIKA (Jurnal Informatika), vol. 9, no. 1, pp. 66-74, 2025.</a:t>
            </a:r>
            <a:endParaRPr sz="1000">
              <a:solidFill>
                <a:srgbClr val="0F1115"/>
              </a:solidFill>
              <a:latin typeface="Nunito Sans"/>
              <a:ea typeface="Nunito Sans"/>
              <a:cs typeface="Nunito Sans"/>
              <a:sym typeface="Nunito Sans"/>
            </a:endParaRPr>
          </a:p>
          <a:p>
            <a:pPr marL="0" lvl="0" indent="0" algn="l" rtl="0">
              <a:spcBef>
                <a:spcPts val="0"/>
              </a:spcBef>
              <a:spcAft>
                <a:spcPts val="0"/>
              </a:spcAft>
              <a:buNone/>
            </a:pPr>
            <a:r>
              <a:rPr lang="en-GB" sz="1000">
                <a:solidFill>
                  <a:srgbClr val="0F1115"/>
                </a:solidFill>
                <a:latin typeface="Nunito Sans"/>
                <a:ea typeface="Nunito Sans"/>
                <a:cs typeface="Nunito Sans"/>
                <a:sym typeface="Nunito Sans"/>
              </a:rPr>
              <a:t>[4] N. P, M. Sari, and K. Kusnanto, “Predicting the potential of renewable solar energy based on weather data in Indonesia using the random forest method,” G-Tech: Jurnal Teknologi Terapan, vol. 9, no. 4, pp. 1771-1781, 2025</a:t>
            </a:r>
            <a:endParaRPr sz="1000">
              <a:solidFill>
                <a:srgbClr val="0F1115"/>
              </a:solidFill>
              <a:latin typeface="Nunito Sans"/>
              <a:ea typeface="Nunito Sans"/>
              <a:cs typeface="Nunito Sans"/>
              <a:sym typeface="Nunito Sans"/>
            </a:endParaRPr>
          </a:p>
          <a:p>
            <a:pPr marL="0" lvl="0" indent="0" algn="l" rtl="0">
              <a:spcBef>
                <a:spcPts val="0"/>
              </a:spcBef>
              <a:spcAft>
                <a:spcPts val="0"/>
              </a:spcAft>
              <a:buNone/>
            </a:pPr>
            <a:endParaRPr sz="900">
              <a:solidFill>
                <a:schemeClr val="dk1"/>
              </a:solidFill>
              <a:latin typeface="Nunito Sans"/>
              <a:ea typeface="Nunito Sans"/>
              <a:cs typeface="Nunito Sans"/>
              <a:sym typeface="Nuni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1"/>
          <p:cNvSpPr txBox="1"/>
          <p:nvPr/>
        </p:nvSpPr>
        <p:spPr>
          <a:xfrm>
            <a:off x="77625" y="1860300"/>
            <a:ext cx="3056400" cy="32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700" b="1" u="sng">
                <a:solidFill>
                  <a:schemeClr val="dk1"/>
                </a:solidFill>
              </a:rPr>
              <a:t>PREPROCESSING</a:t>
            </a:r>
            <a:endParaRPr sz="1700" b="1" u="sng">
              <a:solidFill>
                <a:schemeClr val="dk1"/>
              </a:solidFill>
            </a:endParaRPr>
          </a:p>
          <a:p>
            <a:pPr marL="0" lvl="0" indent="0" algn="l" rtl="0">
              <a:spcBef>
                <a:spcPts val="0"/>
              </a:spcBef>
              <a:spcAft>
                <a:spcPts val="0"/>
              </a:spcAft>
              <a:buNone/>
            </a:pPr>
            <a:endParaRPr sz="1700" b="1">
              <a:solidFill>
                <a:schemeClr val="dk1"/>
              </a:solidFill>
              <a:latin typeface="Nunito Sans"/>
              <a:ea typeface="Nunito Sans"/>
              <a:cs typeface="Nunito Sans"/>
              <a:sym typeface="Nunito Sans"/>
            </a:endParaRPr>
          </a:p>
        </p:txBody>
      </p:sp>
      <p:sp>
        <p:nvSpPr>
          <p:cNvPr id="508" name="Google Shape;508;p61"/>
          <p:cNvSpPr txBox="1"/>
          <p:nvPr/>
        </p:nvSpPr>
        <p:spPr>
          <a:xfrm>
            <a:off x="77625" y="457200"/>
            <a:ext cx="2501400" cy="98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b="1" u="sng">
                <a:solidFill>
                  <a:schemeClr val="dk1"/>
                </a:solidFill>
              </a:rPr>
              <a:t>OUR DATASET</a:t>
            </a:r>
            <a:endParaRPr sz="1800" b="1" u="sng">
              <a:solidFill>
                <a:schemeClr val="dk1"/>
              </a:solidFill>
            </a:endParaRPr>
          </a:p>
          <a:p>
            <a:pPr marL="0" lvl="0" indent="0" algn="l" rtl="0">
              <a:spcBef>
                <a:spcPts val="0"/>
              </a:spcBef>
              <a:spcAft>
                <a:spcPts val="0"/>
              </a:spcAft>
              <a:buNone/>
            </a:pPr>
            <a:endParaRPr sz="1200" b="1">
              <a:solidFill>
                <a:schemeClr val="dk1"/>
              </a:solidFill>
              <a:latin typeface="Nunito Sans"/>
              <a:ea typeface="Nunito Sans"/>
              <a:cs typeface="Nunito Sans"/>
              <a:sym typeface="Nunito Sans"/>
            </a:endParaRPr>
          </a:p>
        </p:txBody>
      </p:sp>
      <p:sp>
        <p:nvSpPr>
          <p:cNvPr id="509" name="Google Shape;509;p61"/>
          <p:cNvSpPr txBox="1"/>
          <p:nvPr/>
        </p:nvSpPr>
        <p:spPr>
          <a:xfrm>
            <a:off x="77625" y="877497"/>
            <a:ext cx="8946600" cy="982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solidFill>
                  <a:schemeClr val="dk1"/>
                </a:solidFill>
              </a:rPr>
              <a:t>The dataset contains 38,880 samples collected at 5-minute intervals, featuring meteorological parameters (solar irradiance DHI/DNI/GHI, wind speed, humidity, temperature) and energy production data (PV and wind generation). The dataset includes temporal features (season, day of week) and covers a complete annual cycle, enabling comprehensive modeling of renewable energy patterns [1]. </a:t>
            </a:r>
            <a:endParaRPr sz="1200">
              <a:solidFill>
                <a:schemeClr val="dk1"/>
              </a:solidFill>
            </a:endParaRPr>
          </a:p>
          <a:p>
            <a:pPr marL="0" lvl="0" indent="0" algn="l" rtl="0">
              <a:spcBef>
                <a:spcPts val="0"/>
              </a:spcBef>
              <a:spcAft>
                <a:spcPts val="0"/>
              </a:spcAft>
              <a:buNone/>
            </a:pPr>
            <a:endParaRPr sz="200">
              <a:solidFill>
                <a:schemeClr val="dk1"/>
              </a:solidFill>
              <a:latin typeface="Nunito Sans"/>
              <a:ea typeface="Nunito Sans"/>
              <a:cs typeface="Nunito Sans"/>
              <a:sym typeface="Nunito Sans"/>
            </a:endParaRPr>
          </a:p>
        </p:txBody>
      </p:sp>
      <p:sp>
        <p:nvSpPr>
          <p:cNvPr id="510" name="Google Shape;510;p61"/>
          <p:cNvSpPr txBox="1"/>
          <p:nvPr/>
        </p:nvSpPr>
        <p:spPr>
          <a:xfrm>
            <a:off x="2993800" y="115650"/>
            <a:ext cx="2740200" cy="44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200" b="1">
                <a:solidFill>
                  <a:schemeClr val="dk1"/>
                </a:solidFill>
                <a:latin typeface="Nunito Sans"/>
                <a:ea typeface="Nunito Sans"/>
                <a:cs typeface="Nunito Sans"/>
                <a:sym typeface="Nunito Sans"/>
              </a:rPr>
              <a:t>METHODOLOGY</a:t>
            </a:r>
            <a:endParaRPr sz="2200" b="1">
              <a:solidFill>
                <a:schemeClr val="dk1"/>
              </a:solidFill>
              <a:latin typeface="Nunito Sans"/>
              <a:ea typeface="Nunito Sans"/>
              <a:cs typeface="Nunito Sans"/>
              <a:sym typeface="Nunito Sans"/>
            </a:endParaRPr>
          </a:p>
        </p:txBody>
      </p:sp>
      <p:pic>
        <p:nvPicPr>
          <p:cNvPr id="511" name="Google Shape;511;p61" title="new.drawio.png"/>
          <p:cNvPicPr preferRelativeResize="0"/>
          <p:nvPr/>
        </p:nvPicPr>
        <p:blipFill>
          <a:blip r:embed="rId3">
            <a:alphaModFix/>
          </a:blip>
          <a:stretch>
            <a:fillRect/>
          </a:stretch>
        </p:blipFill>
        <p:spPr>
          <a:xfrm>
            <a:off x="375075" y="2295625"/>
            <a:ext cx="8316476" cy="2790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2"/>
          <p:cNvSpPr txBox="1"/>
          <p:nvPr/>
        </p:nvSpPr>
        <p:spPr>
          <a:xfrm>
            <a:off x="166425" y="82825"/>
            <a:ext cx="667800" cy="465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3100" b="1">
                <a:solidFill>
                  <a:schemeClr val="dk1"/>
                </a:solidFill>
                <a:latin typeface="Nunito Sans"/>
                <a:ea typeface="Nunito Sans"/>
                <a:cs typeface="Nunito Sans"/>
                <a:sym typeface="Nunito Sans"/>
              </a:rPr>
              <a:t>F</a:t>
            </a:r>
            <a:endParaRPr sz="3100" b="1">
              <a:solidFill>
                <a:schemeClr val="dk1"/>
              </a:solidFill>
              <a:latin typeface="Nunito Sans"/>
              <a:ea typeface="Nunito Sans"/>
              <a:cs typeface="Nunito Sans"/>
              <a:sym typeface="Nunito Sans"/>
            </a:endParaRPr>
          </a:p>
          <a:p>
            <a:pPr marL="0" lvl="0" indent="0" algn="l" rtl="0">
              <a:spcBef>
                <a:spcPts val="0"/>
              </a:spcBef>
              <a:spcAft>
                <a:spcPts val="0"/>
              </a:spcAft>
              <a:buNone/>
            </a:pPr>
            <a:r>
              <a:rPr lang="en-GB" sz="3100" b="1">
                <a:solidFill>
                  <a:schemeClr val="dk1"/>
                </a:solidFill>
                <a:latin typeface="Nunito Sans"/>
                <a:ea typeface="Nunito Sans"/>
                <a:cs typeface="Nunito Sans"/>
                <a:sym typeface="Nunito Sans"/>
              </a:rPr>
              <a:t>L</a:t>
            </a:r>
            <a:endParaRPr sz="3100" b="1">
              <a:solidFill>
                <a:schemeClr val="dk1"/>
              </a:solidFill>
              <a:latin typeface="Nunito Sans"/>
              <a:ea typeface="Nunito Sans"/>
              <a:cs typeface="Nunito Sans"/>
              <a:sym typeface="Nunito Sans"/>
            </a:endParaRPr>
          </a:p>
          <a:p>
            <a:pPr marL="0" lvl="0" indent="0" algn="l" rtl="0">
              <a:spcBef>
                <a:spcPts val="0"/>
              </a:spcBef>
              <a:spcAft>
                <a:spcPts val="0"/>
              </a:spcAft>
              <a:buNone/>
            </a:pPr>
            <a:r>
              <a:rPr lang="en-GB" sz="3100" b="1">
                <a:solidFill>
                  <a:schemeClr val="dk1"/>
                </a:solidFill>
                <a:latin typeface="Nunito Sans"/>
                <a:ea typeface="Nunito Sans"/>
                <a:cs typeface="Nunito Sans"/>
                <a:sym typeface="Nunito Sans"/>
              </a:rPr>
              <a:t>OW C</a:t>
            </a:r>
            <a:endParaRPr sz="3100" b="1">
              <a:solidFill>
                <a:schemeClr val="dk1"/>
              </a:solidFill>
              <a:latin typeface="Nunito Sans"/>
              <a:ea typeface="Nunito Sans"/>
              <a:cs typeface="Nunito Sans"/>
              <a:sym typeface="Nunito Sans"/>
            </a:endParaRPr>
          </a:p>
          <a:p>
            <a:pPr marL="0" lvl="0" indent="0" algn="l" rtl="0">
              <a:spcBef>
                <a:spcPts val="0"/>
              </a:spcBef>
              <a:spcAft>
                <a:spcPts val="0"/>
              </a:spcAft>
              <a:buNone/>
            </a:pPr>
            <a:r>
              <a:rPr lang="en-GB" sz="3100" b="1">
                <a:solidFill>
                  <a:schemeClr val="dk1"/>
                </a:solidFill>
                <a:latin typeface="Nunito Sans"/>
                <a:ea typeface="Nunito Sans"/>
                <a:cs typeface="Nunito Sans"/>
                <a:sym typeface="Nunito Sans"/>
              </a:rPr>
              <a:t>H</a:t>
            </a:r>
            <a:endParaRPr sz="3100" b="1">
              <a:solidFill>
                <a:schemeClr val="dk1"/>
              </a:solidFill>
              <a:latin typeface="Nunito Sans"/>
              <a:ea typeface="Nunito Sans"/>
              <a:cs typeface="Nunito Sans"/>
              <a:sym typeface="Nunito Sans"/>
            </a:endParaRPr>
          </a:p>
          <a:p>
            <a:pPr marL="0" lvl="0" indent="0" algn="l" rtl="0">
              <a:spcBef>
                <a:spcPts val="0"/>
              </a:spcBef>
              <a:spcAft>
                <a:spcPts val="0"/>
              </a:spcAft>
              <a:buNone/>
            </a:pPr>
            <a:r>
              <a:rPr lang="en-GB" sz="3100" b="1">
                <a:solidFill>
                  <a:schemeClr val="dk1"/>
                </a:solidFill>
                <a:latin typeface="Nunito Sans"/>
                <a:ea typeface="Nunito Sans"/>
                <a:cs typeface="Nunito Sans"/>
                <a:sym typeface="Nunito Sans"/>
              </a:rPr>
              <a:t>A</a:t>
            </a:r>
            <a:endParaRPr sz="3100" b="1">
              <a:solidFill>
                <a:schemeClr val="dk1"/>
              </a:solidFill>
              <a:latin typeface="Nunito Sans"/>
              <a:ea typeface="Nunito Sans"/>
              <a:cs typeface="Nunito Sans"/>
              <a:sym typeface="Nunito Sans"/>
            </a:endParaRPr>
          </a:p>
          <a:p>
            <a:pPr marL="0" lvl="0" indent="0" algn="l" rtl="0">
              <a:spcBef>
                <a:spcPts val="0"/>
              </a:spcBef>
              <a:spcAft>
                <a:spcPts val="0"/>
              </a:spcAft>
              <a:buNone/>
            </a:pPr>
            <a:r>
              <a:rPr lang="en-GB" sz="3100" b="1">
                <a:solidFill>
                  <a:schemeClr val="dk1"/>
                </a:solidFill>
                <a:latin typeface="Nunito Sans"/>
                <a:ea typeface="Nunito Sans"/>
                <a:cs typeface="Nunito Sans"/>
                <a:sym typeface="Nunito Sans"/>
              </a:rPr>
              <a:t>R</a:t>
            </a:r>
            <a:endParaRPr sz="3100" b="1">
              <a:solidFill>
                <a:schemeClr val="dk1"/>
              </a:solidFill>
              <a:latin typeface="Nunito Sans"/>
              <a:ea typeface="Nunito Sans"/>
              <a:cs typeface="Nunito Sans"/>
              <a:sym typeface="Nunito Sans"/>
            </a:endParaRPr>
          </a:p>
          <a:p>
            <a:pPr marL="0" lvl="0" indent="0" algn="l" rtl="0">
              <a:spcBef>
                <a:spcPts val="0"/>
              </a:spcBef>
              <a:spcAft>
                <a:spcPts val="0"/>
              </a:spcAft>
              <a:buNone/>
            </a:pPr>
            <a:r>
              <a:rPr lang="en-GB" sz="3100" b="1">
                <a:solidFill>
                  <a:schemeClr val="dk1"/>
                </a:solidFill>
                <a:latin typeface="Nunito Sans"/>
                <a:ea typeface="Nunito Sans"/>
                <a:cs typeface="Nunito Sans"/>
                <a:sym typeface="Nunito Sans"/>
              </a:rPr>
              <a:t>T</a:t>
            </a:r>
            <a:endParaRPr sz="3100" b="1">
              <a:solidFill>
                <a:schemeClr val="dk1"/>
              </a:solidFill>
              <a:latin typeface="Nunito Sans"/>
              <a:ea typeface="Nunito Sans"/>
              <a:cs typeface="Nunito Sans"/>
              <a:sym typeface="Nunito Sans"/>
            </a:endParaRPr>
          </a:p>
        </p:txBody>
      </p:sp>
      <p:sp>
        <p:nvSpPr>
          <p:cNvPr id="517" name="Google Shape;517;p62"/>
          <p:cNvSpPr/>
          <p:nvPr/>
        </p:nvSpPr>
        <p:spPr>
          <a:xfrm>
            <a:off x="662350" y="746475"/>
            <a:ext cx="819300" cy="4428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unito Sans"/>
                <a:ea typeface="Nunito Sans"/>
                <a:cs typeface="Nunito Sans"/>
                <a:sym typeface="Nunito Sans"/>
              </a:rPr>
              <a:t>Start</a:t>
            </a:r>
            <a:endParaRPr>
              <a:latin typeface="Nunito Sans"/>
              <a:ea typeface="Nunito Sans"/>
              <a:cs typeface="Nunito Sans"/>
              <a:sym typeface="Nunito Sans"/>
            </a:endParaRPr>
          </a:p>
        </p:txBody>
      </p:sp>
      <p:sp>
        <p:nvSpPr>
          <p:cNvPr id="518" name="Google Shape;518;p62"/>
          <p:cNvSpPr/>
          <p:nvPr/>
        </p:nvSpPr>
        <p:spPr>
          <a:xfrm>
            <a:off x="1761225" y="4445100"/>
            <a:ext cx="819300" cy="4428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unito Sans"/>
                <a:ea typeface="Nunito Sans"/>
                <a:cs typeface="Nunito Sans"/>
                <a:sym typeface="Nunito Sans"/>
              </a:rPr>
              <a:t>End</a:t>
            </a:r>
            <a:endParaRPr>
              <a:latin typeface="Nunito Sans"/>
              <a:ea typeface="Nunito Sans"/>
              <a:cs typeface="Nunito Sans"/>
              <a:sym typeface="Nunito Sans"/>
            </a:endParaRPr>
          </a:p>
        </p:txBody>
      </p:sp>
      <p:sp>
        <p:nvSpPr>
          <p:cNvPr id="519" name="Google Shape;519;p62"/>
          <p:cNvSpPr/>
          <p:nvPr/>
        </p:nvSpPr>
        <p:spPr>
          <a:xfrm>
            <a:off x="3015650" y="512325"/>
            <a:ext cx="2167200" cy="911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GB">
                <a:latin typeface="Nunito Sans"/>
                <a:ea typeface="Nunito Sans"/>
                <a:cs typeface="Nunito Sans"/>
                <a:sym typeface="Nunito Sans"/>
              </a:rPr>
              <a:t>Preprocessing</a:t>
            </a:r>
            <a:endParaRPr>
              <a:latin typeface="Nunito Sans"/>
              <a:ea typeface="Nunito Sans"/>
              <a:cs typeface="Nunito Sans"/>
              <a:sym typeface="Nunito Sans"/>
            </a:endParaRPr>
          </a:p>
          <a:p>
            <a:pPr marL="0" lvl="0" indent="0" algn="ctr" rtl="0">
              <a:lnSpc>
                <a:spcPct val="115000"/>
              </a:lnSpc>
              <a:spcBef>
                <a:spcPts val="0"/>
              </a:spcBef>
              <a:spcAft>
                <a:spcPts val="0"/>
              </a:spcAft>
              <a:buNone/>
            </a:pPr>
            <a:r>
              <a:rPr lang="en-GB">
                <a:latin typeface="Nunito Sans"/>
                <a:ea typeface="Nunito Sans"/>
                <a:cs typeface="Nunito Sans"/>
                <a:sym typeface="Nunito Sans"/>
              </a:rPr>
              <a:t>Outlier Detection and Removal</a:t>
            </a:r>
            <a:endParaRPr>
              <a:latin typeface="Nunito Sans"/>
              <a:ea typeface="Nunito Sans"/>
              <a:cs typeface="Nunito Sans"/>
              <a:sym typeface="Nunito Sans"/>
            </a:endParaRPr>
          </a:p>
        </p:txBody>
      </p:sp>
      <p:sp>
        <p:nvSpPr>
          <p:cNvPr id="520" name="Google Shape;520;p62"/>
          <p:cNvSpPr/>
          <p:nvPr/>
        </p:nvSpPr>
        <p:spPr>
          <a:xfrm>
            <a:off x="5448450" y="512324"/>
            <a:ext cx="1264500" cy="9111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unito Sans"/>
                <a:ea typeface="Nunito Sans"/>
                <a:cs typeface="Nunito Sans"/>
                <a:sym typeface="Nunito Sans"/>
              </a:rPr>
              <a:t>Preprocessed Dataset</a:t>
            </a:r>
            <a:endParaRPr>
              <a:latin typeface="Nunito Sans"/>
              <a:ea typeface="Nunito Sans"/>
              <a:cs typeface="Nunito Sans"/>
              <a:sym typeface="Nunito Sans"/>
            </a:endParaRPr>
          </a:p>
        </p:txBody>
      </p:sp>
      <p:sp>
        <p:nvSpPr>
          <p:cNvPr id="521" name="Google Shape;521;p62"/>
          <p:cNvSpPr/>
          <p:nvPr/>
        </p:nvSpPr>
        <p:spPr>
          <a:xfrm>
            <a:off x="1574175" y="3718213"/>
            <a:ext cx="1193400" cy="5694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unito Sans"/>
                <a:ea typeface="Nunito Sans"/>
                <a:cs typeface="Nunito Sans"/>
                <a:sym typeface="Nunito Sans"/>
              </a:rPr>
              <a:t>Result and Comparison</a:t>
            </a:r>
            <a:endParaRPr>
              <a:latin typeface="Nunito Sans"/>
              <a:ea typeface="Nunito Sans"/>
              <a:cs typeface="Nunito Sans"/>
              <a:sym typeface="Nunito Sans"/>
            </a:endParaRPr>
          </a:p>
        </p:txBody>
      </p:sp>
      <p:sp>
        <p:nvSpPr>
          <p:cNvPr id="522" name="Google Shape;522;p62"/>
          <p:cNvSpPr/>
          <p:nvPr/>
        </p:nvSpPr>
        <p:spPr>
          <a:xfrm>
            <a:off x="7184250" y="939488"/>
            <a:ext cx="1551300" cy="5694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unito Sans"/>
                <a:ea typeface="Nunito Sans"/>
                <a:cs typeface="Nunito Sans"/>
                <a:sym typeface="Nunito Sans"/>
              </a:rPr>
              <a:t>Testing Data(30%)</a:t>
            </a:r>
            <a:endParaRPr>
              <a:latin typeface="Nunito Sans"/>
              <a:ea typeface="Nunito Sans"/>
              <a:cs typeface="Nunito Sans"/>
              <a:sym typeface="Nunito Sans"/>
            </a:endParaRPr>
          </a:p>
        </p:txBody>
      </p:sp>
      <p:sp>
        <p:nvSpPr>
          <p:cNvPr id="523" name="Google Shape;523;p62"/>
          <p:cNvSpPr/>
          <p:nvPr/>
        </p:nvSpPr>
        <p:spPr>
          <a:xfrm>
            <a:off x="7184250" y="187600"/>
            <a:ext cx="1551300" cy="5217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unito Sans"/>
                <a:ea typeface="Nunito Sans"/>
                <a:cs typeface="Nunito Sans"/>
                <a:sym typeface="Nunito Sans"/>
              </a:rPr>
              <a:t>Training Data(70%)</a:t>
            </a:r>
            <a:endParaRPr>
              <a:latin typeface="Nunito Sans"/>
              <a:ea typeface="Nunito Sans"/>
              <a:cs typeface="Nunito Sans"/>
              <a:sym typeface="Nunito Sans"/>
            </a:endParaRPr>
          </a:p>
        </p:txBody>
      </p:sp>
      <p:sp>
        <p:nvSpPr>
          <p:cNvPr id="524" name="Google Shape;524;p62"/>
          <p:cNvSpPr/>
          <p:nvPr/>
        </p:nvSpPr>
        <p:spPr>
          <a:xfrm>
            <a:off x="7363200" y="2027850"/>
            <a:ext cx="1193400" cy="6459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unito Sans"/>
                <a:ea typeface="Nunito Sans"/>
                <a:cs typeface="Nunito Sans"/>
                <a:sym typeface="Nunito Sans"/>
              </a:rPr>
              <a:t>Model Training</a:t>
            </a:r>
            <a:endParaRPr>
              <a:latin typeface="Nunito Sans"/>
              <a:ea typeface="Nunito Sans"/>
              <a:cs typeface="Nunito Sans"/>
              <a:sym typeface="Nunito Sans"/>
            </a:endParaRPr>
          </a:p>
        </p:txBody>
      </p:sp>
      <p:sp>
        <p:nvSpPr>
          <p:cNvPr id="525" name="Google Shape;525;p62"/>
          <p:cNvSpPr/>
          <p:nvPr/>
        </p:nvSpPr>
        <p:spPr>
          <a:xfrm>
            <a:off x="1655400" y="683175"/>
            <a:ext cx="1186500" cy="569400"/>
          </a:xfrm>
          <a:prstGeom prst="parallelogram">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unito Sans"/>
                <a:ea typeface="Nunito Sans"/>
                <a:cs typeface="Nunito Sans"/>
                <a:sym typeface="Nunito Sans"/>
              </a:rPr>
              <a:t>Dataset</a:t>
            </a:r>
            <a:endParaRPr>
              <a:latin typeface="Nunito Sans"/>
              <a:ea typeface="Nunito Sans"/>
              <a:cs typeface="Nunito Sans"/>
              <a:sym typeface="Nunito Sans"/>
            </a:endParaRPr>
          </a:p>
        </p:txBody>
      </p:sp>
      <p:sp>
        <p:nvSpPr>
          <p:cNvPr id="526" name="Google Shape;526;p62"/>
          <p:cNvSpPr/>
          <p:nvPr/>
        </p:nvSpPr>
        <p:spPr>
          <a:xfrm>
            <a:off x="3787400" y="4018088"/>
            <a:ext cx="1637100" cy="6459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unito Sans"/>
                <a:ea typeface="Nunito Sans"/>
                <a:cs typeface="Nunito Sans"/>
                <a:sym typeface="Nunito Sans"/>
              </a:rPr>
              <a:t>4. SVR</a:t>
            </a:r>
            <a:endParaRPr>
              <a:latin typeface="Nunito Sans"/>
              <a:ea typeface="Nunito Sans"/>
              <a:cs typeface="Nunito Sans"/>
              <a:sym typeface="Nunito Sans"/>
            </a:endParaRPr>
          </a:p>
        </p:txBody>
      </p:sp>
      <p:sp>
        <p:nvSpPr>
          <p:cNvPr id="527" name="Google Shape;527;p62"/>
          <p:cNvSpPr/>
          <p:nvPr/>
        </p:nvSpPr>
        <p:spPr>
          <a:xfrm>
            <a:off x="5576826" y="3176700"/>
            <a:ext cx="1551300" cy="6459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unito Sans"/>
                <a:ea typeface="Nunito Sans"/>
                <a:cs typeface="Nunito Sans"/>
                <a:sym typeface="Nunito Sans"/>
              </a:rPr>
              <a:t>2.  Random Forest</a:t>
            </a:r>
            <a:endParaRPr>
              <a:latin typeface="Nunito Sans"/>
              <a:ea typeface="Nunito Sans"/>
              <a:cs typeface="Nunito Sans"/>
              <a:sym typeface="Nunito Sans"/>
            </a:endParaRPr>
          </a:p>
        </p:txBody>
      </p:sp>
      <p:sp>
        <p:nvSpPr>
          <p:cNvPr id="528" name="Google Shape;528;p62"/>
          <p:cNvSpPr/>
          <p:nvPr/>
        </p:nvSpPr>
        <p:spPr>
          <a:xfrm>
            <a:off x="5593638" y="4013688"/>
            <a:ext cx="1481700" cy="6243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unito Sans"/>
                <a:ea typeface="Nunito Sans"/>
                <a:cs typeface="Nunito Sans"/>
                <a:sym typeface="Nunito Sans"/>
              </a:rPr>
              <a:t>5. LSTM</a:t>
            </a:r>
            <a:endParaRPr>
              <a:latin typeface="Nunito Sans"/>
              <a:ea typeface="Nunito Sans"/>
              <a:cs typeface="Nunito Sans"/>
              <a:sym typeface="Nunito Sans"/>
            </a:endParaRPr>
          </a:p>
        </p:txBody>
      </p:sp>
      <p:sp>
        <p:nvSpPr>
          <p:cNvPr id="529" name="Google Shape;529;p62"/>
          <p:cNvSpPr/>
          <p:nvPr/>
        </p:nvSpPr>
        <p:spPr>
          <a:xfrm>
            <a:off x="7184250" y="4013700"/>
            <a:ext cx="1551300" cy="6243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unito Sans"/>
                <a:ea typeface="Nunito Sans"/>
                <a:cs typeface="Nunito Sans"/>
                <a:sym typeface="Nunito Sans"/>
              </a:rPr>
              <a:t>6. LSTM+CNN</a:t>
            </a:r>
            <a:endParaRPr>
              <a:latin typeface="Nunito Sans"/>
              <a:ea typeface="Nunito Sans"/>
              <a:cs typeface="Nunito Sans"/>
              <a:sym typeface="Nunito Sans"/>
            </a:endParaRPr>
          </a:p>
        </p:txBody>
      </p:sp>
      <p:sp>
        <p:nvSpPr>
          <p:cNvPr id="530" name="Google Shape;530;p62"/>
          <p:cNvSpPr/>
          <p:nvPr/>
        </p:nvSpPr>
        <p:spPr>
          <a:xfrm>
            <a:off x="7184250" y="3172975"/>
            <a:ext cx="1551300" cy="6243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unito Sans"/>
                <a:ea typeface="Nunito Sans"/>
                <a:cs typeface="Nunito Sans"/>
                <a:sym typeface="Nunito Sans"/>
              </a:rPr>
              <a:t>3. XGBoost</a:t>
            </a:r>
            <a:endParaRPr>
              <a:latin typeface="Nunito Sans"/>
              <a:ea typeface="Nunito Sans"/>
              <a:cs typeface="Nunito Sans"/>
              <a:sym typeface="Nunito Sans"/>
            </a:endParaRPr>
          </a:p>
        </p:txBody>
      </p:sp>
      <p:sp>
        <p:nvSpPr>
          <p:cNvPr id="531" name="Google Shape;531;p62"/>
          <p:cNvSpPr/>
          <p:nvPr/>
        </p:nvSpPr>
        <p:spPr>
          <a:xfrm>
            <a:off x="3802913" y="3164363"/>
            <a:ext cx="1680000" cy="6459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unito Sans"/>
                <a:ea typeface="Nunito Sans"/>
                <a:cs typeface="Nunito Sans"/>
                <a:sym typeface="Nunito Sans"/>
              </a:rPr>
              <a:t>1. Multivariate Linear regression</a:t>
            </a:r>
            <a:endParaRPr>
              <a:latin typeface="Nunito Sans"/>
              <a:ea typeface="Nunito Sans"/>
              <a:cs typeface="Nunito Sans"/>
              <a:sym typeface="Nunito Sans"/>
            </a:endParaRPr>
          </a:p>
        </p:txBody>
      </p:sp>
      <p:sp>
        <p:nvSpPr>
          <p:cNvPr id="532" name="Google Shape;532;p62"/>
          <p:cNvSpPr/>
          <p:nvPr/>
        </p:nvSpPr>
        <p:spPr>
          <a:xfrm>
            <a:off x="1574175" y="1886700"/>
            <a:ext cx="1193400" cy="624300"/>
          </a:xfrm>
          <a:prstGeom prst="rect">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Nunito Sans"/>
                <a:ea typeface="Nunito Sans"/>
                <a:cs typeface="Nunito Sans"/>
                <a:sym typeface="Nunito Sans"/>
              </a:rPr>
              <a:t>Model Evaluation </a:t>
            </a:r>
            <a:endParaRPr>
              <a:latin typeface="Nunito Sans"/>
              <a:ea typeface="Nunito Sans"/>
              <a:cs typeface="Nunito Sans"/>
              <a:sym typeface="Nunito Sans"/>
            </a:endParaRPr>
          </a:p>
        </p:txBody>
      </p:sp>
      <p:sp>
        <p:nvSpPr>
          <p:cNvPr id="533" name="Google Shape;533;p62"/>
          <p:cNvSpPr/>
          <p:nvPr/>
        </p:nvSpPr>
        <p:spPr>
          <a:xfrm>
            <a:off x="1500225" y="2743550"/>
            <a:ext cx="1341300" cy="817200"/>
          </a:xfrm>
          <a:prstGeom prst="diamond">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100">
                <a:latin typeface="Nunito Sans"/>
                <a:ea typeface="Nunito Sans"/>
                <a:cs typeface="Nunito Sans"/>
                <a:sym typeface="Nunito Sans"/>
              </a:rPr>
              <a:t>Select </a:t>
            </a:r>
            <a:endParaRPr sz="1100">
              <a:latin typeface="Nunito Sans"/>
              <a:ea typeface="Nunito Sans"/>
              <a:cs typeface="Nunito Sans"/>
              <a:sym typeface="Nunito Sans"/>
            </a:endParaRPr>
          </a:p>
          <a:p>
            <a:pPr marL="0" lvl="0" indent="0" algn="ctr" rtl="0">
              <a:spcBef>
                <a:spcPts val="0"/>
              </a:spcBef>
              <a:spcAft>
                <a:spcPts val="0"/>
              </a:spcAft>
              <a:buNone/>
            </a:pPr>
            <a:r>
              <a:rPr lang="en-GB" sz="1100">
                <a:latin typeface="Nunito Sans"/>
                <a:ea typeface="Nunito Sans"/>
                <a:cs typeface="Nunito Sans"/>
                <a:sym typeface="Nunito Sans"/>
              </a:rPr>
              <a:t>Best Model</a:t>
            </a:r>
            <a:endParaRPr sz="1100">
              <a:latin typeface="Nunito Sans"/>
              <a:ea typeface="Nunito Sans"/>
              <a:cs typeface="Nunito Sans"/>
              <a:sym typeface="Nunito Sans"/>
            </a:endParaRPr>
          </a:p>
        </p:txBody>
      </p:sp>
      <p:cxnSp>
        <p:nvCxnSpPr>
          <p:cNvPr id="534" name="Google Shape;534;p62"/>
          <p:cNvCxnSpPr>
            <a:stCxn id="517" idx="6"/>
            <a:endCxn id="525" idx="5"/>
          </p:cNvCxnSpPr>
          <p:nvPr/>
        </p:nvCxnSpPr>
        <p:spPr>
          <a:xfrm>
            <a:off x="1481650" y="967875"/>
            <a:ext cx="244800" cy="0"/>
          </a:xfrm>
          <a:prstGeom prst="straightConnector1">
            <a:avLst/>
          </a:prstGeom>
          <a:noFill/>
          <a:ln w="9525" cap="flat" cmpd="sng">
            <a:solidFill>
              <a:schemeClr val="dk1"/>
            </a:solidFill>
            <a:prstDash val="solid"/>
            <a:round/>
            <a:headEnd type="none" w="med" len="med"/>
            <a:tailEnd type="triangle" w="med" len="med"/>
          </a:ln>
        </p:spPr>
      </p:cxnSp>
      <p:cxnSp>
        <p:nvCxnSpPr>
          <p:cNvPr id="535" name="Google Shape;535;p62"/>
          <p:cNvCxnSpPr>
            <a:stCxn id="532" idx="2"/>
            <a:endCxn id="533" idx="0"/>
          </p:cNvCxnSpPr>
          <p:nvPr/>
        </p:nvCxnSpPr>
        <p:spPr>
          <a:xfrm>
            <a:off x="2170875" y="2511000"/>
            <a:ext cx="0" cy="232500"/>
          </a:xfrm>
          <a:prstGeom prst="straightConnector1">
            <a:avLst/>
          </a:prstGeom>
          <a:noFill/>
          <a:ln w="9525" cap="flat" cmpd="sng">
            <a:solidFill>
              <a:schemeClr val="dk1"/>
            </a:solidFill>
            <a:prstDash val="solid"/>
            <a:round/>
            <a:headEnd type="none" w="med" len="med"/>
            <a:tailEnd type="triangle" w="med" len="med"/>
          </a:ln>
        </p:spPr>
      </p:cxnSp>
      <p:cxnSp>
        <p:nvCxnSpPr>
          <p:cNvPr id="536" name="Google Shape;536;p62"/>
          <p:cNvCxnSpPr>
            <a:stCxn id="533" idx="2"/>
            <a:endCxn id="521" idx="0"/>
          </p:cNvCxnSpPr>
          <p:nvPr/>
        </p:nvCxnSpPr>
        <p:spPr>
          <a:xfrm>
            <a:off x="2170875" y="3560750"/>
            <a:ext cx="0" cy="157500"/>
          </a:xfrm>
          <a:prstGeom prst="straightConnector1">
            <a:avLst/>
          </a:prstGeom>
          <a:noFill/>
          <a:ln w="9525" cap="flat" cmpd="sng">
            <a:solidFill>
              <a:schemeClr val="dk1"/>
            </a:solidFill>
            <a:prstDash val="solid"/>
            <a:round/>
            <a:headEnd type="none" w="med" len="med"/>
            <a:tailEnd type="triangle" w="med" len="med"/>
          </a:ln>
        </p:spPr>
      </p:cxnSp>
      <p:cxnSp>
        <p:nvCxnSpPr>
          <p:cNvPr id="537" name="Google Shape;537;p62"/>
          <p:cNvCxnSpPr>
            <a:stCxn id="521" idx="2"/>
            <a:endCxn id="518" idx="0"/>
          </p:cNvCxnSpPr>
          <p:nvPr/>
        </p:nvCxnSpPr>
        <p:spPr>
          <a:xfrm>
            <a:off x="2170875" y="4287613"/>
            <a:ext cx="0" cy="157500"/>
          </a:xfrm>
          <a:prstGeom prst="straightConnector1">
            <a:avLst/>
          </a:prstGeom>
          <a:noFill/>
          <a:ln w="9525" cap="flat" cmpd="sng">
            <a:solidFill>
              <a:schemeClr val="dk1"/>
            </a:solidFill>
            <a:prstDash val="solid"/>
            <a:round/>
            <a:headEnd type="none" w="med" len="med"/>
            <a:tailEnd type="triangle" w="med" len="med"/>
          </a:ln>
        </p:spPr>
      </p:cxnSp>
      <p:cxnSp>
        <p:nvCxnSpPr>
          <p:cNvPr id="538" name="Google Shape;538;p62"/>
          <p:cNvCxnSpPr>
            <a:stCxn id="525" idx="2"/>
            <a:endCxn id="519" idx="1"/>
          </p:cNvCxnSpPr>
          <p:nvPr/>
        </p:nvCxnSpPr>
        <p:spPr>
          <a:xfrm>
            <a:off x="2770725" y="967875"/>
            <a:ext cx="244800" cy="0"/>
          </a:xfrm>
          <a:prstGeom prst="straightConnector1">
            <a:avLst/>
          </a:prstGeom>
          <a:noFill/>
          <a:ln w="9525" cap="flat" cmpd="sng">
            <a:solidFill>
              <a:schemeClr val="dk1"/>
            </a:solidFill>
            <a:prstDash val="solid"/>
            <a:round/>
            <a:headEnd type="none" w="med" len="med"/>
            <a:tailEnd type="triangle" w="med" len="med"/>
          </a:ln>
        </p:spPr>
      </p:cxnSp>
      <p:cxnSp>
        <p:nvCxnSpPr>
          <p:cNvPr id="539" name="Google Shape;539;p62"/>
          <p:cNvCxnSpPr>
            <a:stCxn id="519" idx="3"/>
            <a:endCxn id="520" idx="1"/>
          </p:cNvCxnSpPr>
          <p:nvPr/>
        </p:nvCxnSpPr>
        <p:spPr>
          <a:xfrm>
            <a:off x="5182850" y="967875"/>
            <a:ext cx="265500" cy="0"/>
          </a:xfrm>
          <a:prstGeom prst="straightConnector1">
            <a:avLst/>
          </a:prstGeom>
          <a:noFill/>
          <a:ln w="9525" cap="flat" cmpd="sng">
            <a:solidFill>
              <a:schemeClr val="dk1"/>
            </a:solidFill>
            <a:prstDash val="solid"/>
            <a:round/>
            <a:headEnd type="none" w="med" len="med"/>
            <a:tailEnd type="triangle" w="med" len="med"/>
          </a:ln>
        </p:spPr>
      </p:cxnSp>
      <p:cxnSp>
        <p:nvCxnSpPr>
          <p:cNvPr id="540" name="Google Shape;540;p62"/>
          <p:cNvCxnSpPr>
            <a:stCxn id="520" idx="3"/>
            <a:endCxn id="523" idx="1"/>
          </p:cNvCxnSpPr>
          <p:nvPr/>
        </p:nvCxnSpPr>
        <p:spPr>
          <a:xfrm rot="10800000" flipH="1">
            <a:off x="6712950" y="448574"/>
            <a:ext cx="471300" cy="519300"/>
          </a:xfrm>
          <a:prstGeom prst="straightConnector1">
            <a:avLst/>
          </a:prstGeom>
          <a:noFill/>
          <a:ln w="9525" cap="flat" cmpd="sng">
            <a:solidFill>
              <a:schemeClr val="dk1"/>
            </a:solidFill>
            <a:prstDash val="solid"/>
            <a:round/>
            <a:headEnd type="none" w="med" len="med"/>
            <a:tailEnd type="triangle" w="med" len="med"/>
          </a:ln>
        </p:spPr>
      </p:cxnSp>
      <p:cxnSp>
        <p:nvCxnSpPr>
          <p:cNvPr id="541" name="Google Shape;541;p62"/>
          <p:cNvCxnSpPr>
            <a:stCxn id="524" idx="2"/>
          </p:cNvCxnSpPr>
          <p:nvPr/>
        </p:nvCxnSpPr>
        <p:spPr>
          <a:xfrm>
            <a:off x="7959900" y="2673750"/>
            <a:ext cx="6300" cy="425400"/>
          </a:xfrm>
          <a:prstGeom prst="straightConnector1">
            <a:avLst/>
          </a:prstGeom>
          <a:noFill/>
          <a:ln w="9525" cap="flat" cmpd="sng">
            <a:solidFill>
              <a:schemeClr val="dk1"/>
            </a:solidFill>
            <a:prstDash val="solid"/>
            <a:round/>
            <a:headEnd type="none" w="med" len="med"/>
            <a:tailEnd type="triangle" w="med" len="med"/>
          </a:ln>
        </p:spPr>
      </p:cxnSp>
      <p:cxnSp>
        <p:nvCxnSpPr>
          <p:cNvPr id="542" name="Google Shape;542;p62"/>
          <p:cNvCxnSpPr>
            <a:stCxn id="543" idx="2"/>
            <a:endCxn id="524" idx="0"/>
          </p:cNvCxnSpPr>
          <p:nvPr/>
        </p:nvCxnSpPr>
        <p:spPr>
          <a:xfrm>
            <a:off x="7959900" y="1634425"/>
            <a:ext cx="0" cy="393300"/>
          </a:xfrm>
          <a:prstGeom prst="straightConnector1">
            <a:avLst/>
          </a:prstGeom>
          <a:noFill/>
          <a:ln w="9525" cap="flat" cmpd="sng">
            <a:solidFill>
              <a:schemeClr val="dk1"/>
            </a:solidFill>
            <a:prstDash val="solid"/>
            <a:round/>
            <a:headEnd type="none" w="med" len="med"/>
            <a:tailEnd type="triangle" w="med" len="med"/>
          </a:ln>
        </p:spPr>
      </p:cxnSp>
      <p:cxnSp>
        <p:nvCxnSpPr>
          <p:cNvPr id="544" name="Google Shape;544;p62"/>
          <p:cNvCxnSpPr>
            <a:stCxn id="520" idx="3"/>
            <a:endCxn id="522" idx="1"/>
          </p:cNvCxnSpPr>
          <p:nvPr/>
        </p:nvCxnSpPr>
        <p:spPr>
          <a:xfrm>
            <a:off x="6712950" y="967874"/>
            <a:ext cx="471300" cy="256200"/>
          </a:xfrm>
          <a:prstGeom prst="straightConnector1">
            <a:avLst/>
          </a:prstGeom>
          <a:noFill/>
          <a:ln w="9525" cap="flat" cmpd="sng">
            <a:solidFill>
              <a:schemeClr val="dk1"/>
            </a:solidFill>
            <a:prstDash val="solid"/>
            <a:round/>
            <a:headEnd type="none" w="med" len="med"/>
            <a:tailEnd type="triangle" w="med" len="med"/>
          </a:ln>
        </p:spPr>
      </p:cxnSp>
      <p:sp>
        <p:nvSpPr>
          <p:cNvPr id="545" name="Google Shape;545;p62"/>
          <p:cNvSpPr/>
          <p:nvPr/>
        </p:nvSpPr>
        <p:spPr>
          <a:xfrm>
            <a:off x="3647225" y="3067200"/>
            <a:ext cx="5160000" cy="17190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cxnSp>
        <p:nvCxnSpPr>
          <p:cNvPr id="546" name="Google Shape;546;p62"/>
          <p:cNvCxnSpPr>
            <a:endCxn id="532" idx="3"/>
          </p:cNvCxnSpPr>
          <p:nvPr/>
        </p:nvCxnSpPr>
        <p:spPr>
          <a:xfrm rot="10800000">
            <a:off x="2767575" y="2198850"/>
            <a:ext cx="1362900" cy="8700"/>
          </a:xfrm>
          <a:prstGeom prst="straightConnector1">
            <a:avLst/>
          </a:prstGeom>
          <a:noFill/>
          <a:ln w="9525" cap="flat" cmpd="sng">
            <a:solidFill>
              <a:schemeClr val="dk1"/>
            </a:solidFill>
            <a:prstDash val="solid"/>
            <a:round/>
            <a:headEnd type="none" w="med" len="med"/>
            <a:tailEnd type="triangle" w="med" len="med"/>
          </a:ln>
        </p:spPr>
      </p:cxnSp>
      <p:cxnSp>
        <p:nvCxnSpPr>
          <p:cNvPr id="547" name="Google Shape;547;p62"/>
          <p:cNvCxnSpPr/>
          <p:nvPr/>
        </p:nvCxnSpPr>
        <p:spPr>
          <a:xfrm>
            <a:off x="4130475" y="2187300"/>
            <a:ext cx="0" cy="879900"/>
          </a:xfrm>
          <a:prstGeom prst="straightConnector1">
            <a:avLst/>
          </a:prstGeom>
          <a:noFill/>
          <a:ln w="9525" cap="flat" cmpd="sng">
            <a:solidFill>
              <a:schemeClr val="dk1"/>
            </a:solidFill>
            <a:prstDash val="solid"/>
            <a:round/>
            <a:headEnd type="none" w="med" len="med"/>
            <a:tailEnd type="none" w="med" len="med"/>
          </a:ln>
        </p:spPr>
      </p:cxnSp>
      <p:sp>
        <p:nvSpPr>
          <p:cNvPr id="543" name="Google Shape;543;p62"/>
          <p:cNvSpPr/>
          <p:nvPr/>
        </p:nvSpPr>
        <p:spPr>
          <a:xfrm>
            <a:off x="7075350" y="82825"/>
            <a:ext cx="1769100" cy="1551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Sans"/>
              <a:ea typeface="Nunito Sans"/>
              <a:cs typeface="Nunito Sans"/>
              <a:sym typeface="Nuni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3"/>
          <p:cNvSpPr txBox="1">
            <a:spLocks noGrp="1"/>
          </p:cNvSpPr>
          <p:nvPr>
            <p:ph type="title"/>
          </p:nvPr>
        </p:nvSpPr>
        <p:spPr>
          <a:xfrm>
            <a:off x="228600" y="62950"/>
            <a:ext cx="5707200" cy="6156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a:t>Proposed Method</a:t>
            </a:r>
            <a:endParaRPr/>
          </a:p>
        </p:txBody>
      </p:sp>
      <p:sp>
        <p:nvSpPr>
          <p:cNvPr id="553" name="Google Shape;553;p63"/>
          <p:cNvSpPr txBox="1">
            <a:spLocks noGrp="1"/>
          </p:cNvSpPr>
          <p:nvPr>
            <p:ph type="body" idx="1"/>
          </p:nvPr>
        </p:nvSpPr>
        <p:spPr>
          <a:xfrm>
            <a:off x="228600" y="588075"/>
            <a:ext cx="8336400" cy="4324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100">
                <a:latin typeface="Arial"/>
                <a:ea typeface="Arial"/>
                <a:cs typeface="Arial"/>
                <a:sym typeface="Arial"/>
              </a:rPr>
              <a:t>1. </a:t>
            </a:r>
            <a:r>
              <a:rPr lang="en-GB" sz="1100" b="1">
                <a:latin typeface="Arial"/>
                <a:ea typeface="Arial"/>
                <a:cs typeface="Arial"/>
                <a:sym typeface="Arial"/>
              </a:rPr>
              <a:t>Data Preparation</a:t>
            </a:r>
            <a:endParaRPr sz="1100" b="1">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GB" sz="1100">
                <a:latin typeface="Arial"/>
                <a:ea typeface="Arial"/>
                <a:cs typeface="Arial"/>
                <a:sym typeface="Arial"/>
              </a:rPr>
              <a:t>We began with a comprehensive dataset containing solar (PV) and wind power measurements along with relevant weather variables. The data underwent standard preprocessing to ensure quality and consistency before being used for model training.</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None/>
            </a:pPr>
            <a:r>
              <a:rPr lang="en-GB" sz="1100">
                <a:latin typeface="Arial"/>
                <a:ea typeface="Arial"/>
                <a:cs typeface="Arial"/>
                <a:sym typeface="Arial"/>
              </a:rPr>
              <a:t>2. </a:t>
            </a:r>
            <a:r>
              <a:rPr lang="en-GB" sz="1100" b="1">
                <a:latin typeface="Arial"/>
                <a:ea typeface="Arial"/>
                <a:cs typeface="Arial"/>
                <a:sym typeface="Arial"/>
              </a:rPr>
              <a:t>Model Development</a:t>
            </a:r>
            <a:endParaRPr sz="1100" b="1">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GB" sz="1100">
                <a:latin typeface="Arial"/>
                <a:ea typeface="Arial"/>
                <a:cs typeface="Arial"/>
                <a:sym typeface="Arial"/>
              </a:rPr>
              <a:t>Our investigation systematically compared multiple modeling approaches:</a:t>
            </a:r>
            <a:endParaRPr sz="1100">
              <a:latin typeface="Arial"/>
              <a:ea typeface="Arial"/>
              <a:cs typeface="Arial"/>
              <a:sym typeface="Arial"/>
            </a:endParaRPr>
          </a:p>
          <a:p>
            <a:pPr marL="914400" lvl="1" indent="-298450" algn="l" rtl="0">
              <a:lnSpc>
                <a:spcPct val="115000"/>
              </a:lnSpc>
              <a:spcBef>
                <a:spcPts val="0"/>
              </a:spcBef>
              <a:spcAft>
                <a:spcPts val="0"/>
              </a:spcAft>
              <a:buSzPts val="1100"/>
              <a:buFont typeface="Arial"/>
              <a:buChar char="○"/>
            </a:pPr>
            <a:r>
              <a:rPr lang="en-GB" sz="1100">
                <a:latin typeface="Arial"/>
                <a:ea typeface="Arial"/>
                <a:cs typeface="Arial"/>
                <a:sym typeface="Arial"/>
              </a:rPr>
              <a:t>Baseline Models: We implemented traditional machine learning models including Linear Regression, Support Vector Regressor (SVR), and tree-based methods (Random Forest, XGBoost) to establish performance benchmarks.</a:t>
            </a:r>
            <a:endParaRPr sz="110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GB" sz="1100">
                <a:latin typeface="Arial"/>
                <a:ea typeface="Arial"/>
                <a:cs typeface="Arial"/>
                <a:sym typeface="Arial"/>
              </a:rPr>
              <a:t>Advanced Neural Networks: We explored deep learning architectures including:</a:t>
            </a:r>
            <a:endParaRPr sz="1100">
              <a:latin typeface="Arial"/>
              <a:ea typeface="Arial"/>
              <a:cs typeface="Arial"/>
              <a:sym typeface="Arial"/>
            </a:endParaRPr>
          </a:p>
          <a:p>
            <a:pPr marL="914400" lvl="1" indent="-298450" algn="l" rtl="0">
              <a:lnSpc>
                <a:spcPct val="115000"/>
              </a:lnSpc>
              <a:spcBef>
                <a:spcPts val="0"/>
              </a:spcBef>
              <a:spcAft>
                <a:spcPts val="0"/>
              </a:spcAft>
              <a:buSzPts val="1100"/>
              <a:buFont typeface="Arial"/>
              <a:buChar char="○"/>
            </a:pPr>
            <a:r>
              <a:rPr lang="en-GB" sz="1100">
                <a:latin typeface="Arial"/>
                <a:ea typeface="Arial"/>
                <a:cs typeface="Arial"/>
                <a:sym typeface="Arial"/>
              </a:rPr>
              <a:t>CNN models for spatial feature extraction</a:t>
            </a:r>
            <a:endParaRPr sz="1100">
              <a:latin typeface="Arial"/>
              <a:ea typeface="Arial"/>
              <a:cs typeface="Arial"/>
              <a:sym typeface="Arial"/>
            </a:endParaRPr>
          </a:p>
          <a:p>
            <a:pPr marL="914400" lvl="1" indent="-298450" algn="l" rtl="0">
              <a:lnSpc>
                <a:spcPct val="115000"/>
              </a:lnSpc>
              <a:spcBef>
                <a:spcPts val="0"/>
              </a:spcBef>
              <a:spcAft>
                <a:spcPts val="0"/>
              </a:spcAft>
              <a:buSzPts val="1100"/>
              <a:buFont typeface="Arial"/>
              <a:buChar char="○"/>
            </a:pPr>
            <a:r>
              <a:rPr lang="en-GB" sz="1100">
                <a:latin typeface="Arial"/>
                <a:ea typeface="Arial"/>
                <a:cs typeface="Arial"/>
                <a:sym typeface="Arial"/>
              </a:rPr>
              <a:t>LSTM networks for temporal sequence learning</a:t>
            </a:r>
            <a:endParaRPr sz="110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GB" sz="1100">
                <a:latin typeface="Arial"/>
                <a:ea typeface="Arial"/>
                <a:cs typeface="Arial"/>
                <a:sym typeface="Arial"/>
              </a:rPr>
              <a:t>Proposed Hybrid Approach: We developed a CNN-LSTM hybrid architecture that combines the strengths of both models. The CNN component automatically identifies important patterns in the data, while the LSTM component processes these patterns over time to understand temporal dynamics, ultimately generating simultaneous predictions for both solar and wind power output.</a:t>
            </a:r>
            <a:endParaRPr sz="1100">
              <a:latin typeface="Arial"/>
              <a:ea typeface="Arial"/>
              <a:cs typeface="Arial"/>
              <a:sym typeface="Arial"/>
            </a:endParaRPr>
          </a:p>
          <a:p>
            <a:pPr marL="0" lvl="0" indent="0" algn="l" rtl="0">
              <a:lnSpc>
                <a:spcPct val="115000"/>
              </a:lnSpc>
              <a:spcBef>
                <a:spcPts val="0"/>
              </a:spcBef>
              <a:spcAft>
                <a:spcPts val="0"/>
              </a:spcAft>
              <a:buNone/>
            </a:pPr>
            <a:endParaRPr sz="1100">
              <a:latin typeface="Arial"/>
              <a:ea typeface="Arial"/>
              <a:cs typeface="Arial"/>
              <a:sym typeface="Arial"/>
            </a:endParaRPr>
          </a:p>
          <a:p>
            <a:pPr marL="0" lvl="0" indent="0" algn="l" rtl="0">
              <a:lnSpc>
                <a:spcPct val="115000"/>
              </a:lnSpc>
              <a:spcBef>
                <a:spcPts val="0"/>
              </a:spcBef>
              <a:spcAft>
                <a:spcPts val="0"/>
              </a:spcAft>
              <a:buNone/>
            </a:pPr>
            <a:r>
              <a:rPr lang="en-GB" sz="1100">
                <a:latin typeface="Arial"/>
                <a:ea typeface="Arial"/>
                <a:cs typeface="Arial"/>
                <a:sym typeface="Arial"/>
              </a:rPr>
              <a:t>3.</a:t>
            </a:r>
            <a:r>
              <a:rPr lang="en-GB" sz="1100" b="1">
                <a:latin typeface="Arial"/>
                <a:ea typeface="Arial"/>
                <a:cs typeface="Arial"/>
                <a:sym typeface="Arial"/>
              </a:rPr>
              <a:t> Model Evaluation</a:t>
            </a:r>
            <a:endParaRPr sz="1100" b="1">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GB" sz="1100">
                <a:latin typeface="Arial"/>
                <a:ea typeface="Arial"/>
                <a:cs typeface="Arial"/>
                <a:sym typeface="Arial"/>
              </a:rPr>
              <a:t>All models were trained using standard deep learning practices and evaluated on multiple metrics including MAE,RMSE and Adjusted R</a:t>
            </a:r>
            <a:r>
              <a:rPr lang="en-GB" sz="1100" baseline="30000">
                <a:latin typeface="Arial"/>
                <a:ea typeface="Arial"/>
                <a:cs typeface="Arial"/>
                <a:sym typeface="Arial"/>
              </a:rPr>
              <a:t>2</a:t>
            </a:r>
            <a:r>
              <a:rPr lang="en-GB" sz="1100">
                <a:latin typeface="Arial"/>
                <a:ea typeface="Arial"/>
                <a:cs typeface="Arial"/>
                <a:sym typeface="Arial"/>
              </a:rPr>
              <a:t>  comprehensively assess forecasting accuracy across different error dimensions.</a:t>
            </a:r>
            <a:endParaRPr sz="110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GB" sz="1100">
                <a:latin typeface="Arial"/>
                <a:ea typeface="Arial"/>
                <a:cs typeface="Arial"/>
                <a:sym typeface="Arial"/>
              </a:rPr>
              <a:t>Through this rigorous methodology, we demonstrate that our CNN-LSTM hybrid model effectively captures both spatial and temporal patterns in renewable energy data, achieving superior performance compared to all benchmarked approaches.</a:t>
            </a:r>
            <a:endParaRPr sz="9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64"/>
          <p:cNvSpPr txBox="1">
            <a:spLocks noGrp="1"/>
          </p:cNvSpPr>
          <p:nvPr>
            <p:ph type="title"/>
          </p:nvPr>
        </p:nvSpPr>
        <p:spPr>
          <a:xfrm>
            <a:off x="209700" y="38100"/>
            <a:ext cx="5707200" cy="538800"/>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en-GB" sz="2300"/>
              <a:t>SYSTEM  ARCHITECTURE</a:t>
            </a:r>
            <a:endParaRPr sz="2300"/>
          </a:p>
        </p:txBody>
      </p:sp>
      <p:pic>
        <p:nvPicPr>
          <p:cNvPr id="559" name="Google Shape;559;p64" title="1.drawio.png"/>
          <p:cNvPicPr preferRelativeResize="0"/>
          <p:nvPr/>
        </p:nvPicPr>
        <p:blipFill>
          <a:blip r:embed="rId3">
            <a:alphaModFix/>
          </a:blip>
          <a:stretch>
            <a:fillRect/>
          </a:stretch>
        </p:blipFill>
        <p:spPr>
          <a:xfrm>
            <a:off x="621013" y="576900"/>
            <a:ext cx="7995868" cy="4476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graphicFrame>
        <p:nvGraphicFramePr>
          <p:cNvPr id="564" name="Google Shape;564;p65"/>
          <p:cNvGraphicFramePr/>
          <p:nvPr/>
        </p:nvGraphicFramePr>
        <p:xfrm>
          <a:off x="722075" y="457188"/>
          <a:ext cx="3000000" cy="3000000"/>
        </p:xfrm>
        <a:graphic>
          <a:graphicData uri="http://schemas.openxmlformats.org/drawingml/2006/table">
            <a:tbl>
              <a:tblPr>
                <a:noFill/>
                <a:tableStyleId>{4AD4D81F-CFA8-43AF-9CDF-A7087E94E3A8}</a:tableStyleId>
              </a:tblPr>
              <a:tblGrid>
                <a:gridCol w="2779650">
                  <a:extLst>
                    <a:ext uri="{9D8B030D-6E8A-4147-A177-3AD203B41FA5}">
                      <a16:colId xmlns:a16="http://schemas.microsoft.com/office/drawing/2014/main" val="20000"/>
                    </a:ext>
                  </a:extLst>
                </a:gridCol>
                <a:gridCol w="1205175">
                  <a:extLst>
                    <a:ext uri="{9D8B030D-6E8A-4147-A177-3AD203B41FA5}">
                      <a16:colId xmlns:a16="http://schemas.microsoft.com/office/drawing/2014/main" val="20001"/>
                    </a:ext>
                  </a:extLst>
                </a:gridCol>
                <a:gridCol w="1205175">
                  <a:extLst>
                    <a:ext uri="{9D8B030D-6E8A-4147-A177-3AD203B41FA5}">
                      <a16:colId xmlns:a16="http://schemas.microsoft.com/office/drawing/2014/main" val="20002"/>
                    </a:ext>
                  </a:extLst>
                </a:gridCol>
                <a:gridCol w="1101275">
                  <a:extLst>
                    <a:ext uri="{9D8B030D-6E8A-4147-A177-3AD203B41FA5}">
                      <a16:colId xmlns:a16="http://schemas.microsoft.com/office/drawing/2014/main" val="20003"/>
                    </a:ext>
                  </a:extLst>
                </a:gridCol>
                <a:gridCol w="1101275">
                  <a:extLst>
                    <a:ext uri="{9D8B030D-6E8A-4147-A177-3AD203B41FA5}">
                      <a16:colId xmlns:a16="http://schemas.microsoft.com/office/drawing/2014/main" val="20004"/>
                    </a:ext>
                  </a:extLst>
                </a:gridCol>
              </a:tblGrid>
              <a:tr h="567375">
                <a:tc>
                  <a:txBody>
                    <a:bodyPr/>
                    <a:lstStyle/>
                    <a:p>
                      <a:pPr marL="0" lvl="0" indent="0" algn="ctr" rtl="0">
                        <a:lnSpc>
                          <a:spcPct val="115000"/>
                        </a:lnSpc>
                        <a:spcBef>
                          <a:spcPts val="0"/>
                        </a:spcBef>
                        <a:spcAft>
                          <a:spcPts val="0"/>
                        </a:spcAft>
                        <a:buNone/>
                      </a:pPr>
                      <a:r>
                        <a:rPr lang="en-GB" b="1">
                          <a:solidFill>
                            <a:schemeClr val="dk1"/>
                          </a:solidFill>
                        </a:rPr>
                        <a:t>Activation Function Combination</a:t>
                      </a:r>
                      <a:endParaRPr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E2457"/>
                    </a:solidFill>
                  </a:tcPr>
                </a:tc>
                <a:tc>
                  <a:txBody>
                    <a:bodyPr/>
                    <a:lstStyle/>
                    <a:p>
                      <a:pPr marL="0" lvl="0" indent="0" algn="ctr" rtl="0">
                        <a:lnSpc>
                          <a:spcPct val="115000"/>
                        </a:lnSpc>
                        <a:spcBef>
                          <a:spcPts val="0"/>
                        </a:spcBef>
                        <a:spcAft>
                          <a:spcPts val="0"/>
                        </a:spcAft>
                        <a:buNone/>
                      </a:pPr>
                      <a:r>
                        <a:rPr lang="en-GB" b="1">
                          <a:solidFill>
                            <a:schemeClr val="dk1"/>
                          </a:solidFill>
                        </a:rPr>
                        <a:t>Window Size</a:t>
                      </a:r>
                      <a:endParaRPr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E2457"/>
                    </a:solidFill>
                  </a:tcPr>
                </a:tc>
                <a:tc>
                  <a:txBody>
                    <a:bodyPr/>
                    <a:lstStyle/>
                    <a:p>
                      <a:pPr marL="0" lvl="0" indent="0" algn="ctr" rtl="0">
                        <a:lnSpc>
                          <a:spcPct val="115000"/>
                        </a:lnSpc>
                        <a:spcBef>
                          <a:spcPts val="0"/>
                        </a:spcBef>
                        <a:spcAft>
                          <a:spcPts val="0"/>
                        </a:spcAft>
                        <a:buNone/>
                      </a:pPr>
                      <a:r>
                        <a:rPr lang="en-GB" b="1">
                          <a:solidFill>
                            <a:schemeClr val="dk1"/>
                          </a:solidFill>
                        </a:rPr>
                        <a:t>PV_R</a:t>
                      </a:r>
                      <a:r>
                        <a:rPr lang="en-GB" b="1" baseline="30000">
                          <a:solidFill>
                            <a:schemeClr val="dk1"/>
                          </a:solidFill>
                        </a:rPr>
                        <a:t>2</a:t>
                      </a:r>
                      <a:endParaRPr b="1" baseline="30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E2457"/>
                    </a:solidFill>
                  </a:tcPr>
                </a:tc>
                <a:tc>
                  <a:txBody>
                    <a:bodyPr/>
                    <a:lstStyle/>
                    <a:p>
                      <a:pPr marL="0" lvl="0" indent="0" algn="ctr" rtl="0">
                        <a:lnSpc>
                          <a:spcPct val="115000"/>
                        </a:lnSpc>
                        <a:spcBef>
                          <a:spcPts val="0"/>
                        </a:spcBef>
                        <a:spcAft>
                          <a:spcPts val="0"/>
                        </a:spcAft>
                        <a:buNone/>
                      </a:pPr>
                      <a:r>
                        <a:rPr lang="en-GB" b="1">
                          <a:solidFill>
                            <a:schemeClr val="dk1"/>
                          </a:solidFill>
                        </a:rPr>
                        <a:t>Wind_R</a:t>
                      </a:r>
                      <a:r>
                        <a:rPr lang="en-GB" b="1" baseline="30000">
                          <a:solidFill>
                            <a:schemeClr val="dk1"/>
                          </a:solidFill>
                        </a:rPr>
                        <a:t>2</a:t>
                      </a:r>
                      <a:endParaRPr b="1" baseline="30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E2457"/>
                    </a:solidFill>
                  </a:tcPr>
                </a:tc>
                <a:tc>
                  <a:txBody>
                    <a:bodyPr/>
                    <a:lstStyle/>
                    <a:p>
                      <a:pPr marL="0" lvl="0" indent="0" algn="ctr" rtl="0">
                        <a:lnSpc>
                          <a:spcPct val="115000"/>
                        </a:lnSpc>
                        <a:spcBef>
                          <a:spcPts val="0"/>
                        </a:spcBef>
                        <a:spcAft>
                          <a:spcPts val="0"/>
                        </a:spcAft>
                        <a:buNone/>
                      </a:pPr>
                      <a:r>
                        <a:rPr lang="en-GB" b="1">
                          <a:solidFill>
                            <a:schemeClr val="dk1"/>
                          </a:solidFill>
                        </a:rPr>
                        <a:t>Sum</a:t>
                      </a:r>
                      <a:endParaRPr b="1">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0E2457"/>
                    </a:solidFill>
                  </a:tcPr>
                </a:tc>
                <a:extLst>
                  <a:ext uri="{0D108BD9-81ED-4DB2-BD59-A6C34878D82A}">
                    <a16:rowId xmlns:a16="http://schemas.microsoft.com/office/drawing/2014/main" val="10000"/>
                  </a:ext>
                </a:extLst>
              </a:tr>
              <a:tr h="296475">
                <a:tc rowSpan="3">
                  <a:txBody>
                    <a:bodyPr/>
                    <a:lstStyle/>
                    <a:p>
                      <a:pPr marL="0" lvl="0" indent="0" algn="ctr" rtl="0">
                        <a:spcBef>
                          <a:spcPts val="0"/>
                        </a:spcBef>
                        <a:spcAft>
                          <a:spcPts val="0"/>
                        </a:spcAft>
                        <a:buNone/>
                      </a:pPr>
                      <a:r>
                        <a:rPr lang="en-GB" sz="1100" b="1"/>
                        <a:t>Conv(relu)+</a:t>
                      </a:r>
                      <a:endParaRPr sz="1100" b="1"/>
                    </a:p>
                    <a:p>
                      <a:pPr marL="0" lvl="0" indent="0" algn="ctr" rtl="0">
                        <a:spcBef>
                          <a:spcPts val="0"/>
                        </a:spcBef>
                        <a:spcAft>
                          <a:spcPts val="0"/>
                        </a:spcAft>
                        <a:buNone/>
                      </a:pPr>
                      <a:r>
                        <a:rPr lang="en-GB" sz="1100" b="1"/>
                        <a:t>LSTM( tanh/sigmoid)+Dense(relu)</a:t>
                      </a:r>
                      <a:endParaRPr sz="1100" b="1">
                        <a:solidFill>
                          <a:schemeClr val="lt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sz="1000">
                          <a:solidFill>
                            <a:schemeClr val="dk1"/>
                          </a:solidFill>
                        </a:rPr>
                        <a:t>12</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0.969</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0.774</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1.743</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296475">
                <a:tc vMerge="1">
                  <a:txBody>
                    <a:bodyPr/>
                    <a:lstStyle/>
                    <a:p>
                      <a:endParaRPr lang="en-US"/>
                    </a:p>
                  </a:txBody>
                  <a:tcPr/>
                </a:tc>
                <a:tc>
                  <a:txBody>
                    <a:bodyPr/>
                    <a:lstStyle/>
                    <a:p>
                      <a:pPr marL="0" lvl="0" indent="0" algn="ctr" rtl="0">
                        <a:spcBef>
                          <a:spcPts val="0"/>
                        </a:spcBef>
                        <a:spcAft>
                          <a:spcPts val="0"/>
                        </a:spcAft>
                        <a:buNone/>
                      </a:pPr>
                      <a:r>
                        <a:rPr lang="en-GB" sz="1000">
                          <a:solidFill>
                            <a:schemeClr val="dk1"/>
                          </a:solidFill>
                        </a:rPr>
                        <a:t>24</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0.985</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0.739</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1.724</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96475">
                <a:tc vMerge="1">
                  <a:txBody>
                    <a:bodyPr/>
                    <a:lstStyle/>
                    <a:p>
                      <a:endParaRPr lang="en-US"/>
                    </a:p>
                  </a:txBody>
                  <a:tcPr/>
                </a:tc>
                <a:tc>
                  <a:txBody>
                    <a:bodyPr/>
                    <a:lstStyle/>
                    <a:p>
                      <a:pPr marL="0" lvl="0" indent="0" algn="ctr" rtl="0">
                        <a:spcBef>
                          <a:spcPts val="0"/>
                        </a:spcBef>
                        <a:spcAft>
                          <a:spcPts val="0"/>
                        </a:spcAft>
                        <a:buNone/>
                      </a:pPr>
                      <a:r>
                        <a:rPr lang="en-GB" sz="1000">
                          <a:solidFill>
                            <a:schemeClr val="dk1"/>
                          </a:solidFill>
                        </a:rPr>
                        <a:t>48</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0.994</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0.912</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1.905</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296475">
                <a:tc rowSpan="3">
                  <a:txBody>
                    <a:bodyPr/>
                    <a:lstStyle/>
                    <a:p>
                      <a:pPr marL="0" lvl="0" indent="0" algn="ctr" rtl="0">
                        <a:spcBef>
                          <a:spcPts val="0"/>
                        </a:spcBef>
                        <a:spcAft>
                          <a:spcPts val="0"/>
                        </a:spcAft>
                        <a:buNone/>
                      </a:pPr>
                      <a:r>
                        <a:rPr lang="en-GB" sz="1100" b="1"/>
                        <a:t>Conv(elu)+</a:t>
                      </a:r>
                      <a:endParaRPr sz="1100" b="1"/>
                    </a:p>
                    <a:p>
                      <a:pPr marL="0" lvl="0" indent="0" algn="ctr" rtl="0">
                        <a:spcBef>
                          <a:spcPts val="0"/>
                        </a:spcBef>
                        <a:spcAft>
                          <a:spcPts val="0"/>
                        </a:spcAft>
                        <a:buNone/>
                      </a:pPr>
                      <a:r>
                        <a:rPr lang="en-GB" sz="1100" b="1"/>
                        <a:t>LSTM(tanh/sigmoid)+Dense(relu)</a:t>
                      </a:r>
                      <a:endParaRPr sz="11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sz="1000">
                          <a:solidFill>
                            <a:schemeClr val="dk1"/>
                          </a:solidFill>
                        </a:rPr>
                        <a:t>12</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0.962</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0.949</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1.912</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296475">
                <a:tc vMerge="1">
                  <a:txBody>
                    <a:bodyPr/>
                    <a:lstStyle/>
                    <a:p>
                      <a:endParaRPr lang="en-US"/>
                    </a:p>
                  </a:txBody>
                  <a:tcPr/>
                </a:tc>
                <a:tc>
                  <a:txBody>
                    <a:bodyPr/>
                    <a:lstStyle/>
                    <a:p>
                      <a:pPr marL="0" lvl="0" indent="0" algn="ctr" rtl="0">
                        <a:spcBef>
                          <a:spcPts val="0"/>
                        </a:spcBef>
                        <a:spcAft>
                          <a:spcPts val="0"/>
                        </a:spcAft>
                        <a:buNone/>
                      </a:pPr>
                      <a:r>
                        <a:rPr lang="en-GB" sz="1000">
                          <a:solidFill>
                            <a:schemeClr val="dk1"/>
                          </a:solidFill>
                        </a:rPr>
                        <a:t>24</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0.979</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0.836</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1.815</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296475">
                <a:tc vMerge="1">
                  <a:txBody>
                    <a:bodyPr/>
                    <a:lstStyle/>
                    <a:p>
                      <a:endParaRPr lang="en-US"/>
                    </a:p>
                  </a:txBody>
                  <a:tcPr/>
                </a:tc>
                <a:tc>
                  <a:txBody>
                    <a:bodyPr/>
                    <a:lstStyle/>
                    <a:p>
                      <a:pPr marL="0" lvl="0" indent="0" algn="ctr" rtl="0">
                        <a:spcBef>
                          <a:spcPts val="0"/>
                        </a:spcBef>
                        <a:spcAft>
                          <a:spcPts val="0"/>
                        </a:spcAft>
                        <a:buNone/>
                      </a:pPr>
                      <a:r>
                        <a:rPr lang="en-GB" sz="1000">
                          <a:solidFill>
                            <a:schemeClr val="dk1"/>
                          </a:solidFill>
                        </a:rPr>
                        <a:t>48</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0.960</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0.970</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1.929</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296475">
                <a:tc rowSpan="3">
                  <a:txBody>
                    <a:bodyPr/>
                    <a:lstStyle/>
                    <a:p>
                      <a:pPr marL="0" lvl="0" indent="0" algn="ctr" rtl="0">
                        <a:spcBef>
                          <a:spcPts val="0"/>
                        </a:spcBef>
                        <a:spcAft>
                          <a:spcPts val="0"/>
                        </a:spcAft>
                        <a:buNone/>
                      </a:pPr>
                      <a:r>
                        <a:rPr lang="en-GB" sz="1100" b="1"/>
                        <a:t>Conv(selu)+</a:t>
                      </a:r>
                      <a:endParaRPr sz="1100" b="1"/>
                    </a:p>
                    <a:p>
                      <a:pPr marL="0" lvl="0" indent="0" algn="ctr" rtl="0">
                        <a:spcBef>
                          <a:spcPts val="0"/>
                        </a:spcBef>
                        <a:spcAft>
                          <a:spcPts val="0"/>
                        </a:spcAft>
                        <a:buNone/>
                      </a:pPr>
                      <a:r>
                        <a:rPr lang="en-GB" sz="1100" b="1"/>
                        <a:t>LSTM(relu/hard_sigmoid)+Dense(relu)</a:t>
                      </a:r>
                      <a:endParaRPr sz="11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sz="1000">
                          <a:solidFill>
                            <a:schemeClr val="dk1"/>
                          </a:solidFill>
                        </a:rPr>
                        <a:t>12</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0.986</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0.880</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1.866</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296475">
                <a:tc vMerge="1">
                  <a:txBody>
                    <a:bodyPr/>
                    <a:lstStyle/>
                    <a:p>
                      <a:endParaRPr lang="en-US"/>
                    </a:p>
                  </a:txBody>
                  <a:tcPr/>
                </a:tc>
                <a:tc>
                  <a:txBody>
                    <a:bodyPr/>
                    <a:lstStyle/>
                    <a:p>
                      <a:pPr marL="0" lvl="0" indent="0" algn="ctr" rtl="0">
                        <a:spcBef>
                          <a:spcPts val="0"/>
                        </a:spcBef>
                        <a:spcAft>
                          <a:spcPts val="0"/>
                        </a:spcAft>
                        <a:buNone/>
                      </a:pPr>
                      <a:r>
                        <a:rPr lang="en-GB" sz="1000">
                          <a:solidFill>
                            <a:schemeClr val="dk1"/>
                          </a:solidFill>
                        </a:rPr>
                        <a:t>24</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0.964</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0.938</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1.902</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296475">
                <a:tc vMerge="1">
                  <a:txBody>
                    <a:bodyPr/>
                    <a:lstStyle/>
                    <a:p>
                      <a:endParaRPr lang="en-US"/>
                    </a:p>
                  </a:txBody>
                  <a:tcPr/>
                </a:tc>
                <a:tc>
                  <a:txBody>
                    <a:bodyPr/>
                    <a:lstStyle/>
                    <a:p>
                      <a:pPr marL="0" lvl="0" indent="0" algn="ctr" rtl="0">
                        <a:spcBef>
                          <a:spcPts val="0"/>
                        </a:spcBef>
                        <a:spcAft>
                          <a:spcPts val="0"/>
                        </a:spcAft>
                        <a:buNone/>
                      </a:pPr>
                      <a:r>
                        <a:rPr lang="en-GB" sz="1000">
                          <a:solidFill>
                            <a:schemeClr val="dk1"/>
                          </a:solidFill>
                        </a:rPr>
                        <a:t>48</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0.908</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0.819</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1.727</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296475">
                <a:tc rowSpan="3">
                  <a:txBody>
                    <a:bodyPr/>
                    <a:lstStyle/>
                    <a:p>
                      <a:pPr marL="0" lvl="0" indent="0" algn="ctr" rtl="0">
                        <a:spcBef>
                          <a:spcPts val="0"/>
                        </a:spcBef>
                        <a:spcAft>
                          <a:spcPts val="0"/>
                        </a:spcAft>
                        <a:buNone/>
                      </a:pPr>
                      <a:r>
                        <a:rPr lang="en-GB" sz="1100" b="1"/>
                        <a:t>Conv(tanh)+</a:t>
                      </a:r>
                      <a:endParaRPr sz="1100" b="1"/>
                    </a:p>
                    <a:p>
                      <a:pPr marL="0" lvl="0" indent="0" algn="ctr" rtl="0">
                        <a:spcBef>
                          <a:spcPts val="0"/>
                        </a:spcBef>
                        <a:spcAft>
                          <a:spcPts val="0"/>
                        </a:spcAft>
                        <a:buNone/>
                      </a:pPr>
                      <a:r>
                        <a:rPr lang="en-GB" sz="1100" b="1"/>
                        <a:t>LSTM(sigmoid/sigmoid)+Dense(elu)</a:t>
                      </a:r>
                      <a:endParaRPr sz="1100" b="1"/>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6AD1FA"/>
                    </a:solidFill>
                  </a:tcPr>
                </a:tc>
                <a:tc>
                  <a:txBody>
                    <a:bodyPr/>
                    <a:lstStyle/>
                    <a:p>
                      <a:pPr marL="0" lvl="0" indent="0" algn="ctr" rtl="0">
                        <a:spcBef>
                          <a:spcPts val="0"/>
                        </a:spcBef>
                        <a:spcAft>
                          <a:spcPts val="0"/>
                        </a:spcAft>
                        <a:buNone/>
                      </a:pPr>
                      <a:r>
                        <a:rPr lang="en-GB" sz="1000">
                          <a:solidFill>
                            <a:schemeClr val="dk1"/>
                          </a:solidFill>
                        </a:rPr>
                        <a:t>12</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0.976</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0.921</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1.897</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r h="296475">
                <a:tc vMerge="1">
                  <a:txBody>
                    <a:bodyPr/>
                    <a:lstStyle/>
                    <a:p>
                      <a:endParaRPr lang="en-US"/>
                    </a:p>
                  </a:txBody>
                  <a:tcPr/>
                </a:tc>
                <a:tc>
                  <a:txBody>
                    <a:bodyPr/>
                    <a:lstStyle/>
                    <a:p>
                      <a:pPr marL="0" lvl="0" indent="0" algn="ctr" rtl="0">
                        <a:spcBef>
                          <a:spcPts val="0"/>
                        </a:spcBef>
                        <a:spcAft>
                          <a:spcPts val="0"/>
                        </a:spcAft>
                        <a:buNone/>
                      </a:pPr>
                      <a:r>
                        <a:rPr lang="en-GB" sz="1000">
                          <a:solidFill>
                            <a:schemeClr val="dk1"/>
                          </a:solidFill>
                        </a:rPr>
                        <a:t>24</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0.986</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0.956</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1.942</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11"/>
                  </a:ext>
                </a:extLst>
              </a:tr>
              <a:tr h="296475">
                <a:tc vMerge="1">
                  <a:txBody>
                    <a:bodyPr/>
                    <a:lstStyle/>
                    <a:p>
                      <a:endParaRPr lang="en-US"/>
                    </a:p>
                  </a:txBody>
                  <a:tcPr/>
                </a:tc>
                <a:tc>
                  <a:txBody>
                    <a:bodyPr/>
                    <a:lstStyle/>
                    <a:p>
                      <a:pPr marL="0" lvl="0" indent="0" algn="ctr" rtl="0">
                        <a:spcBef>
                          <a:spcPts val="0"/>
                        </a:spcBef>
                        <a:spcAft>
                          <a:spcPts val="0"/>
                        </a:spcAft>
                        <a:buNone/>
                      </a:pPr>
                      <a:r>
                        <a:rPr lang="en-GB" sz="1000"/>
                        <a:t>48</a:t>
                      </a:r>
                      <a:endParaRPr sz="100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B0F298"/>
                    </a:solidFill>
                  </a:tcPr>
                </a:tc>
                <a:tc>
                  <a:txBody>
                    <a:bodyPr/>
                    <a:lstStyle/>
                    <a:p>
                      <a:pPr marL="0" lvl="0" indent="0" algn="ctr" rtl="0">
                        <a:spcBef>
                          <a:spcPts val="0"/>
                        </a:spcBef>
                        <a:spcAft>
                          <a:spcPts val="0"/>
                        </a:spcAft>
                        <a:buNone/>
                      </a:pPr>
                      <a:r>
                        <a:rPr lang="en-GB" sz="1000">
                          <a:solidFill>
                            <a:schemeClr val="dk1"/>
                          </a:solidFill>
                        </a:rPr>
                        <a:t>0.983</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solidFill>
                            <a:schemeClr val="dk1"/>
                          </a:solidFill>
                        </a:rPr>
                        <a:t>0.965</a:t>
                      </a:r>
                      <a:endParaRPr sz="10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sz="1000"/>
                        <a:t>1.948</a:t>
                      </a:r>
                      <a:endParaRPr sz="1000"/>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solidFill>
                      <a:srgbClr val="B0F298"/>
                    </a:solidFill>
                  </a:tcPr>
                </a:tc>
                <a:extLst>
                  <a:ext uri="{0D108BD9-81ED-4DB2-BD59-A6C34878D82A}">
                    <a16:rowId xmlns:a16="http://schemas.microsoft.com/office/drawing/2014/main" val="10012"/>
                  </a:ext>
                </a:extLst>
              </a:tr>
            </a:tbl>
          </a:graphicData>
        </a:graphic>
      </p:graphicFrame>
      <p:sp>
        <p:nvSpPr>
          <p:cNvPr id="565" name="Google Shape;565;p65"/>
          <p:cNvSpPr txBox="1"/>
          <p:nvPr/>
        </p:nvSpPr>
        <p:spPr>
          <a:xfrm>
            <a:off x="0" y="-13350"/>
            <a:ext cx="4425000" cy="5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300" b="1">
                <a:solidFill>
                  <a:schemeClr val="dk1"/>
                </a:solidFill>
                <a:latin typeface="Nunito Sans"/>
                <a:ea typeface="Nunito Sans"/>
                <a:cs typeface="Nunito Sans"/>
                <a:sym typeface="Nunito Sans"/>
              </a:rPr>
              <a:t>Summary of all configuration</a:t>
            </a:r>
            <a:endParaRPr sz="2300" b="1">
              <a:solidFill>
                <a:schemeClr val="dk1"/>
              </a:solidFill>
              <a:latin typeface="Nunito Sans"/>
              <a:ea typeface="Nunito Sans"/>
              <a:cs typeface="Nunito Sans"/>
              <a:sym typeface="Nunito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rketing Plan Presentation [Style 1]">
  <a:themeElements>
    <a:clrScheme name="Simple Light">
      <a:dk1>
        <a:srgbClr val="FFFFFF"/>
      </a:dk1>
      <a:lt1>
        <a:srgbClr val="07363B"/>
      </a:lt1>
      <a:dk2>
        <a:srgbClr val="1F1F1F"/>
      </a:dk2>
      <a:lt2>
        <a:srgbClr val="30E8B0"/>
      </a:lt2>
      <a:accent1>
        <a:srgbClr val="6AD1FA"/>
      </a:accent1>
      <a:accent2>
        <a:srgbClr val="C3A1F8"/>
      </a:accent2>
      <a:accent3>
        <a:srgbClr val="F96E0C"/>
      </a:accent3>
      <a:accent4>
        <a:srgbClr val="EBEE68"/>
      </a:accent4>
      <a:accent5>
        <a:srgbClr val="93A2A2"/>
      </a:accent5>
      <a:accent6>
        <a:srgbClr val="454B4B"/>
      </a:accent6>
      <a:hlink>
        <a:srgbClr val="30E8B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1901</Words>
  <Application>Microsoft Office PowerPoint</Application>
  <PresentationFormat>On-screen Show (16:9)</PresentationFormat>
  <Paragraphs>228</Paragraphs>
  <Slides>14</Slides>
  <Notes>14</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14</vt:i4>
      </vt:variant>
    </vt:vector>
  </HeadingPairs>
  <TitlesOfParts>
    <vt:vector size="29" baseType="lpstr">
      <vt:lpstr>Anton</vt:lpstr>
      <vt:lpstr>Archivo</vt:lpstr>
      <vt:lpstr>Roboto</vt:lpstr>
      <vt:lpstr>Poppins SemiBold</vt:lpstr>
      <vt:lpstr>Darker Grotesque</vt:lpstr>
      <vt:lpstr>Inter</vt:lpstr>
      <vt:lpstr>Poppins</vt:lpstr>
      <vt:lpstr>Poppins Light</vt:lpstr>
      <vt:lpstr>Arial</vt:lpstr>
      <vt:lpstr>Lato</vt:lpstr>
      <vt:lpstr>Nunito Sans SemiBold</vt:lpstr>
      <vt:lpstr>Nunito Sans</vt:lpstr>
      <vt:lpstr>Poppins Medium</vt:lpstr>
      <vt:lpstr>Simple Light</vt:lpstr>
      <vt:lpstr>Marketing Plan Presentation [Style 1]</vt:lpstr>
      <vt:lpstr>PowerPoint Presentation</vt:lpstr>
      <vt:lpstr>Roles &amp; Responsibilities</vt:lpstr>
      <vt:lpstr>PowerPoint Presentation</vt:lpstr>
      <vt:lpstr>Literature Review</vt:lpstr>
      <vt:lpstr>PowerPoint Presentation</vt:lpstr>
      <vt:lpstr>PowerPoint Presentation</vt:lpstr>
      <vt:lpstr>Proposed Method</vt:lpstr>
      <vt:lpstr>SYSTEM  ARCHITECTURE</vt:lpstr>
      <vt:lpstr>PowerPoint Presentation</vt:lpstr>
      <vt:lpstr>Results</vt:lpstr>
      <vt:lpstr>Discussion</vt:lpstr>
      <vt:lpstr>KEY OBSERVATIONS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Mihika</cp:lastModifiedBy>
  <cp:revision>5</cp:revision>
  <dcterms:modified xsi:type="dcterms:W3CDTF">2025-11-18T13:19:54Z</dcterms:modified>
</cp:coreProperties>
</file>